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</p:sldIdLst>
  <p:sldSz cx="9906000" cy="6858000" type="A4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14" autoAdjust="0"/>
  </p:normalViewPr>
  <p:slideViewPr>
    <p:cSldViewPr>
      <p:cViewPr>
        <p:scale>
          <a:sx n="60" d="100"/>
          <a:sy n="60" d="100"/>
        </p:scale>
        <p:origin x="-1206" y="-11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500F-D6EC-4B5B-8106-42EEC482DE70}" type="datetimeFigureOut">
              <a:rPr lang="en-NZ" smtClean="0"/>
              <a:pPr/>
              <a:t>1/07/2011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209B-576E-4E11-ADA1-F168BFF5EB3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548" y="3429000"/>
            <a:ext cx="4985004" cy="3451156"/>
          </a:xfrm>
          <a:prstGeom prst="rect">
            <a:avLst/>
          </a:prstGeom>
        </p:spPr>
      </p:pic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953000" cy="3429000"/>
          </a:xfrm>
          <a:prstGeom prst="rect">
            <a:avLst/>
          </a:prstGeom>
        </p:spPr>
      </p:pic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0"/>
            <a:ext cx="4953000" cy="3528392"/>
          </a:xfrm>
          <a:prstGeom prst="rect">
            <a:avLst/>
          </a:prstGeom>
        </p:spPr>
      </p:pic>
      <p:pic>
        <p:nvPicPr>
          <p:cNvPr id="5" name="Picture 4" descr="Slide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552" y="11389"/>
            <a:ext cx="5040560" cy="3489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9" y="3429000"/>
            <a:ext cx="4953002" cy="3429001"/>
          </a:xfrm>
          <a:prstGeom prst="rect">
            <a:avLst/>
          </a:prstGeom>
        </p:spPr>
      </p:pic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952999" cy="3429000"/>
          </a:xfrm>
          <a:prstGeom prst="rect">
            <a:avLst/>
          </a:prstGeom>
        </p:spPr>
      </p:pic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552" y="-1"/>
            <a:ext cx="4968552" cy="3439767"/>
          </a:xfrm>
          <a:prstGeom prst="rect">
            <a:avLst/>
          </a:prstGeom>
        </p:spPr>
      </p:pic>
      <p:pic>
        <p:nvPicPr>
          <p:cNvPr id="5" name="Picture 4" descr="Slide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552" y="0"/>
            <a:ext cx="4953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9150"/>
            <a:ext cx="5025008" cy="3478852"/>
          </a:xfrm>
          <a:prstGeom prst="rect">
            <a:avLst/>
          </a:prstGeom>
        </p:spPr>
      </p:pic>
      <p:pic>
        <p:nvPicPr>
          <p:cNvPr id="3" name="Picture 2" descr="Slid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8988" cy="3356992"/>
          </a:xfrm>
          <a:prstGeom prst="rect">
            <a:avLst/>
          </a:prstGeom>
        </p:spPr>
      </p:pic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4540" y="0"/>
            <a:ext cx="5057012" cy="3501008"/>
          </a:xfrm>
          <a:prstGeom prst="rect">
            <a:avLst/>
          </a:prstGeom>
        </p:spPr>
      </p:pic>
      <p:pic>
        <p:nvPicPr>
          <p:cNvPr id="5" name="Picture 4" descr="Slid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5009" y="3478852"/>
            <a:ext cx="4880992" cy="3379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569" y="3424858"/>
            <a:ext cx="4958983" cy="3433142"/>
          </a:xfrm>
          <a:prstGeom prst="rect">
            <a:avLst/>
          </a:prstGeom>
        </p:spPr>
      </p:pic>
      <p:pic>
        <p:nvPicPr>
          <p:cNvPr id="3" name="Picture 2" descr="Sli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992" y="1"/>
            <a:ext cx="5040560" cy="3489618"/>
          </a:xfrm>
          <a:prstGeom prst="rect">
            <a:avLst/>
          </a:prstGeom>
        </p:spPr>
      </p:pic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953000" cy="3429000"/>
          </a:xfrm>
          <a:prstGeom prst="rect">
            <a:avLst/>
          </a:prstGeom>
        </p:spPr>
      </p:pic>
      <p:pic>
        <p:nvPicPr>
          <p:cNvPr id="5" name="Picture 4" descr="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53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0"/>
            <a:ext cx="4896544" cy="3389914"/>
          </a:xfrm>
          <a:prstGeom prst="rect">
            <a:avLst/>
          </a:prstGeom>
        </p:spPr>
      </p:pic>
      <p:pic>
        <p:nvPicPr>
          <p:cNvPr id="4" name="Picture 3" descr="Slide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988" y="3356992"/>
            <a:ext cx="5057012" cy="3501008"/>
          </a:xfrm>
          <a:prstGeom prst="rect">
            <a:avLst/>
          </a:prstGeom>
        </p:spPr>
      </p:pic>
      <p:pic>
        <p:nvPicPr>
          <p:cNvPr id="5" name="Picture 4" descr="Slide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4953002" cy="3429001"/>
          </a:xfrm>
          <a:prstGeom prst="rect">
            <a:avLst/>
          </a:prstGeom>
        </p:spPr>
      </p:pic>
      <p:pic>
        <p:nvPicPr>
          <p:cNvPr id="6" name="Picture 3" descr="D:\Users\landon-lanet\Desktop\Updated\Slid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8000"/>
            <a:ext cx="4940000" cy="34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011" y="3501007"/>
            <a:ext cx="4848989" cy="3356993"/>
          </a:xfrm>
          <a:prstGeom prst="rect">
            <a:avLst/>
          </a:prstGeom>
        </p:spPr>
      </p:pic>
      <p:pic>
        <p:nvPicPr>
          <p:cNvPr id="5" name="Picture 4" descr="Slide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8852"/>
            <a:ext cx="4880992" cy="3379148"/>
          </a:xfrm>
          <a:prstGeom prst="rect">
            <a:avLst/>
          </a:prstGeom>
        </p:spPr>
      </p:pic>
      <p:pic>
        <p:nvPicPr>
          <p:cNvPr id="6" name="Picture 3" descr="D:\Users\landon-lanet\Desktop\Updated\Slid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92000" cy="3456000"/>
          </a:xfrm>
          <a:prstGeom prst="rect">
            <a:avLst/>
          </a:prstGeom>
          <a:noFill/>
        </p:spPr>
      </p:pic>
      <p:pic>
        <p:nvPicPr>
          <p:cNvPr id="4098" name="Picture 2" descr="D:\Users\landon-lanet\Desktop\Updated\Slid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000" y="0"/>
            <a:ext cx="4992000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1"/>
            <a:ext cx="4953000" cy="3429000"/>
          </a:xfrm>
          <a:prstGeom prst="rect">
            <a:avLst/>
          </a:prstGeom>
        </p:spPr>
      </p:pic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564" y="0"/>
            <a:ext cx="4848988" cy="3356992"/>
          </a:xfrm>
          <a:prstGeom prst="rect">
            <a:avLst/>
          </a:prstGeom>
        </p:spPr>
      </p:pic>
      <p:pic>
        <p:nvPicPr>
          <p:cNvPr id="1026" name="Picture 2" descr="D:\Users\landon-lanet\Desktop\Updated\Sli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456" y="3438000"/>
            <a:ext cx="4896544" cy="3420000"/>
          </a:xfrm>
          <a:prstGeom prst="rect">
            <a:avLst/>
          </a:prstGeom>
          <a:noFill/>
        </p:spPr>
      </p:pic>
      <p:pic>
        <p:nvPicPr>
          <p:cNvPr id="8" name="Picture 3" descr="D:\Users\landon-lanet\Desktop\Updated\Slid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92000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06533"/>
            <a:ext cx="5025008" cy="3478852"/>
          </a:xfrm>
          <a:prstGeom prst="rect">
            <a:avLst/>
          </a:prstGeom>
        </p:spPr>
      </p:pic>
      <p:pic>
        <p:nvPicPr>
          <p:cNvPr id="14" name="Picture 13" descr="Slide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992" y="3395767"/>
            <a:ext cx="5040560" cy="3489618"/>
          </a:xfrm>
          <a:prstGeom prst="rect">
            <a:avLst/>
          </a:prstGeom>
        </p:spPr>
      </p:pic>
      <p:pic>
        <p:nvPicPr>
          <p:cNvPr id="6" name="Picture 2" descr="D:\Users\landon-lanet\Desktop\Updated\Slid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92000" cy="3456000"/>
          </a:xfrm>
          <a:prstGeom prst="rect">
            <a:avLst/>
          </a:prstGeom>
          <a:noFill/>
        </p:spPr>
      </p:pic>
      <p:pic>
        <p:nvPicPr>
          <p:cNvPr id="8" name="Picture 2" descr="D:\Users\landon-lanet\Desktop\Updated\Slid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000" y="0"/>
            <a:ext cx="4992000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06533"/>
            <a:ext cx="5025008" cy="3478852"/>
          </a:xfrm>
          <a:prstGeom prst="rect">
            <a:avLst/>
          </a:prstGeom>
        </p:spPr>
      </p:pic>
      <p:pic>
        <p:nvPicPr>
          <p:cNvPr id="5" name="Picture 4" descr="Slid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552" y="-1"/>
            <a:ext cx="4968552" cy="3439767"/>
          </a:xfrm>
          <a:prstGeom prst="rect">
            <a:avLst/>
          </a:prstGeom>
        </p:spPr>
      </p:pic>
      <p:pic>
        <p:nvPicPr>
          <p:cNvPr id="8" name="Picture 7" descr="Slide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460532"/>
            <a:ext cx="4953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0</Words>
  <Application>Microsoft Office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Rugby New Zealand 2011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fitzgeraldj</dc:creator>
  <cp:lastModifiedBy>landon-lanet</cp:lastModifiedBy>
  <cp:revision>29</cp:revision>
  <dcterms:created xsi:type="dcterms:W3CDTF">2011-06-28T23:28:18Z</dcterms:created>
  <dcterms:modified xsi:type="dcterms:W3CDTF">2011-06-30T22:57:17Z</dcterms:modified>
</cp:coreProperties>
</file>