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60" r:id="rId3"/>
  </p:sldMasterIdLst>
  <p:notesMasterIdLst>
    <p:notesMasterId r:id="rId28"/>
  </p:notesMasterIdLst>
  <p:handoutMasterIdLst>
    <p:handoutMasterId r:id="rId29"/>
  </p:handoutMasterIdLst>
  <p:sldIdLst>
    <p:sldId id="259" r:id="rId4"/>
    <p:sldId id="266" r:id="rId5"/>
    <p:sldId id="267" r:id="rId6"/>
    <p:sldId id="268" r:id="rId7"/>
    <p:sldId id="269" r:id="rId8"/>
    <p:sldId id="270" r:id="rId9"/>
    <p:sldId id="299" r:id="rId10"/>
    <p:sldId id="272" r:id="rId11"/>
    <p:sldId id="300" r:id="rId12"/>
    <p:sldId id="296" r:id="rId13"/>
    <p:sldId id="295" r:id="rId14"/>
    <p:sldId id="297" r:id="rId15"/>
    <p:sldId id="265" r:id="rId16"/>
    <p:sldId id="301" r:id="rId17"/>
    <p:sldId id="303" r:id="rId18"/>
    <p:sldId id="309" r:id="rId19"/>
    <p:sldId id="306" r:id="rId20"/>
    <p:sldId id="307" r:id="rId21"/>
    <p:sldId id="308" r:id="rId22"/>
    <p:sldId id="304" r:id="rId23"/>
    <p:sldId id="305" r:id="rId24"/>
    <p:sldId id="293" r:id="rId25"/>
    <p:sldId id="302" r:id="rId26"/>
    <p:sldId id="286" r:id="rId27"/>
  </p:sldIdLst>
  <p:sldSz cx="9906000" cy="6858000" type="A4"/>
  <p:notesSz cx="6789738"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192B8"/>
    <a:srgbClr val="13A9B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49" autoAdjust="0"/>
    <p:restoredTop sz="74326" autoAdjust="0"/>
  </p:normalViewPr>
  <p:slideViewPr>
    <p:cSldViewPr snapToGrid="0" snapToObjects="1">
      <p:cViewPr>
        <p:scale>
          <a:sx n="70" d="100"/>
          <a:sy n="70" d="100"/>
        </p:scale>
        <p:origin x="-2586" y="-43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DD9369-75F7-4576-9714-0F26F68727D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NZ"/>
        </a:p>
      </dgm:t>
    </dgm:pt>
    <dgm:pt modelId="{C21AA6AD-BCA8-4A46-99C8-7416F2A78251}">
      <dgm:prSet custT="1"/>
      <dgm:spPr>
        <a:solidFill>
          <a:schemeClr val="accent1">
            <a:lumMod val="20000"/>
            <a:lumOff val="80000"/>
          </a:schemeClr>
        </a:solidFill>
        <a:effectLst/>
      </dgm:spPr>
      <dgm:t>
        <a:bodyPr/>
        <a:lstStyle/>
        <a:p>
          <a:r>
            <a:rPr lang="en-US" sz="1100" b="1" baseline="0">
              <a:solidFill>
                <a:sysClr val="windowText" lastClr="000000"/>
              </a:solidFill>
            </a:rPr>
            <a:t>Transport Coordinator</a:t>
          </a:r>
          <a:endParaRPr lang="en-NZ" sz="1100" b="1" baseline="0">
            <a:solidFill>
              <a:sysClr val="windowText" lastClr="000000"/>
            </a:solidFill>
          </a:endParaRPr>
        </a:p>
      </dgm:t>
    </dgm:pt>
    <dgm:pt modelId="{95725F4B-6EA9-4573-A978-E8E7FE7E8F01}" type="parTrans" cxnId="{D72195E1-0DCC-4F8C-B654-063A420CFD32}">
      <dgm:prSet/>
      <dgm:spPr>
        <a:ln>
          <a:headEnd type="triangle" w="med" len="med"/>
          <a:tailEnd type="none" w="med" len="med"/>
        </a:ln>
      </dgm:spPr>
      <dgm:t>
        <a:bodyPr/>
        <a:lstStyle/>
        <a:p>
          <a:endParaRPr lang="en-NZ"/>
        </a:p>
      </dgm:t>
    </dgm:pt>
    <dgm:pt modelId="{4BC71DA0-A448-4741-B1F5-35F32CDA95D6}" type="sibTrans" cxnId="{D72195E1-0DCC-4F8C-B654-063A420CFD32}">
      <dgm:prSet/>
      <dgm:spPr/>
      <dgm:t>
        <a:bodyPr/>
        <a:lstStyle/>
        <a:p>
          <a:endParaRPr lang="en-NZ"/>
        </a:p>
      </dgm:t>
    </dgm:pt>
    <dgm:pt modelId="{BFB46DD4-7B60-4D05-B023-C65E30928D74}">
      <dgm:prSet custT="1"/>
      <dgm:spPr>
        <a:solidFill>
          <a:schemeClr val="accent3">
            <a:lumMod val="40000"/>
            <a:lumOff val="60000"/>
          </a:schemeClr>
        </a:solidFill>
        <a:effectLst/>
      </dgm:spPr>
      <dgm:t>
        <a:bodyPr/>
        <a:lstStyle/>
        <a:p>
          <a:r>
            <a:rPr lang="en-NZ" sz="1000" b="1" baseline="0">
              <a:solidFill>
                <a:sysClr val="windowText" lastClr="000000"/>
              </a:solidFill>
            </a:rPr>
            <a:t>Fleet Coordinator</a:t>
          </a:r>
        </a:p>
      </dgm:t>
    </dgm:pt>
    <dgm:pt modelId="{F0404DB2-011C-4367-AB5C-40B7F1DBC1D9}" type="parTrans" cxnId="{19448688-2EDF-4331-B99C-E2753EE19C07}">
      <dgm:prSet/>
      <dgm:spPr>
        <a:ln>
          <a:headEnd type="triangle" w="med" len="med"/>
          <a:tailEnd type="none" w="med" len="med"/>
        </a:ln>
      </dgm:spPr>
      <dgm:t>
        <a:bodyPr/>
        <a:lstStyle/>
        <a:p>
          <a:endParaRPr lang="en-NZ"/>
        </a:p>
      </dgm:t>
    </dgm:pt>
    <dgm:pt modelId="{C5CF2505-4912-4788-BB29-A04A128A6AB5}" type="sibTrans" cxnId="{19448688-2EDF-4331-B99C-E2753EE19C07}">
      <dgm:prSet/>
      <dgm:spPr/>
      <dgm:t>
        <a:bodyPr/>
        <a:lstStyle/>
        <a:p>
          <a:endParaRPr lang="en-NZ"/>
        </a:p>
      </dgm:t>
    </dgm:pt>
    <dgm:pt modelId="{7F7645C6-72C5-4E02-9299-FC89CCAA92A1}">
      <dgm:prSet custT="1"/>
      <dgm:spPr>
        <a:solidFill>
          <a:schemeClr val="accent3">
            <a:lumMod val="40000"/>
            <a:lumOff val="60000"/>
          </a:schemeClr>
        </a:solidFill>
        <a:effectLst/>
      </dgm:spPr>
      <dgm:t>
        <a:bodyPr/>
        <a:lstStyle/>
        <a:p>
          <a:r>
            <a:rPr lang="en-NZ" sz="1000" b="1" baseline="0" dirty="0">
              <a:solidFill>
                <a:sysClr val="windowText" lastClr="000000"/>
              </a:solidFill>
            </a:rPr>
            <a:t>Fleet Operations Officer - Only</a:t>
          </a:r>
          <a:br>
            <a:rPr lang="en-NZ" sz="1000" b="1" baseline="0" dirty="0">
              <a:solidFill>
                <a:sysClr val="windowText" lastClr="000000"/>
              </a:solidFill>
            </a:rPr>
          </a:br>
          <a:r>
            <a:rPr lang="en-NZ" sz="1000" b="1" baseline="0" dirty="0">
              <a:solidFill>
                <a:sysClr val="windowText" lastClr="000000"/>
              </a:solidFill>
            </a:rPr>
            <a:t>AUK &amp; WGTN Fleet Centre</a:t>
          </a:r>
        </a:p>
      </dgm:t>
    </dgm:pt>
    <dgm:pt modelId="{BA8BFC6D-85D9-4EFC-B49A-50662E9C474B}" type="parTrans" cxnId="{993254A5-41D5-4E2E-A713-0F7381F64FA5}">
      <dgm:prSet/>
      <dgm:spPr>
        <a:ln>
          <a:headEnd type="triangle" w="med" len="med"/>
          <a:tailEnd type="none" w="med" len="med"/>
        </a:ln>
      </dgm:spPr>
      <dgm:t>
        <a:bodyPr/>
        <a:lstStyle/>
        <a:p>
          <a:endParaRPr lang="en-NZ"/>
        </a:p>
      </dgm:t>
    </dgm:pt>
    <dgm:pt modelId="{CA9C22E7-4DC6-4FFA-BAEE-F74D9270642B}" type="sibTrans" cxnId="{993254A5-41D5-4E2E-A713-0F7381F64FA5}">
      <dgm:prSet/>
      <dgm:spPr/>
      <dgm:t>
        <a:bodyPr/>
        <a:lstStyle/>
        <a:p>
          <a:endParaRPr lang="en-NZ"/>
        </a:p>
      </dgm:t>
    </dgm:pt>
    <dgm:pt modelId="{A9667D13-A4C4-4C50-B167-0103C732D5AD}">
      <dgm:prSet custT="1"/>
      <dgm:spPr>
        <a:solidFill>
          <a:schemeClr val="accent3">
            <a:lumMod val="40000"/>
            <a:lumOff val="60000"/>
          </a:schemeClr>
        </a:solidFill>
        <a:effectLst/>
      </dgm:spPr>
      <dgm:t>
        <a:bodyPr/>
        <a:lstStyle/>
        <a:p>
          <a:r>
            <a:rPr lang="en-NZ" sz="1000" b="1" baseline="0" dirty="0">
              <a:solidFill>
                <a:sysClr val="windowText" lastClr="000000"/>
              </a:solidFill>
            </a:rPr>
            <a:t>Coach Drivers</a:t>
          </a:r>
        </a:p>
      </dgm:t>
    </dgm:pt>
    <dgm:pt modelId="{CCA103CB-BDE4-43F5-9AE6-E27DC3CD03F6}" type="parTrans" cxnId="{DD8F9759-DC78-4FB4-90D7-B603B8BD2BFE}">
      <dgm:prSet/>
      <dgm:spPr>
        <a:ln>
          <a:headEnd type="triangle" w="med" len="med"/>
          <a:tailEnd type="none" w="med" len="med"/>
        </a:ln>
      </dgm:spPr>
      <dgm:t>
        <a:bodyPr/>
        <a:lstStyle/>
        <a:p>
          <a:endParaRPr lang="en-NZ"/>
        </a:p>
      </dgm:t>
    </dgm:pt>
    <dgm:pt modelId="{BA8816C6-3EC6-486D-8085-3C9E635F8D46}" type="sibTrans" cxnId="{DD8F9759-DC78-4FB4-90D7-B603B8BD2BFE}">
      <dgm:prSet/>
      <dgm:spPr/>
      <dgm:t>
        <a:bodyPr/>
        <a:lstStyle/>
        <a:p>
          <a:endParaRPr lang="en-NZ"/>
        </a:p>
      </dgm:t>
    </dgm:pt>
    <dgm:pt modelId="{E3342B8D-72D5-4451-8EF3-D782F3CDEB74}">
      <dgm:prSet custT="1"/>
      <dgm:spPr>
        <a:solidFill>
          <a:schemeClr val="accent3">
            <a:lumMod val="40000"/>
            <a:lumOff val="60000"/>
          </a:schemeClr>
        </a:solidFill>
        <a:effectLst/>
      </dgm:spPr>
      <dgm:t>
        <a:bodyPr/>
        <a:lstStyle/>
        <a:p>
          <a:r>
            <a:rPr lang="en-NZ" sz="1000" b="1" baseline="0" dirty="0">
              <a:solidFill>
                <a:sysClr val="windowText" lastClr="000000"/>
              </a:solidFill>
            </a:rPr>
            <a:t>Coach Load Zone </a:t>
          </a:r>
          <a:br>
            <a:rPr lang="en-NZ" sz="1000" b="1" baseline="0" dirty="0">
              <a:solidFill>
                <a:sysClr val="windowText" lastClr="000000"/>
              </a:solidFill>
            </a:rPr>
          </a:br>
          <a:r>
            <a:rPr lang="en-NZ" sz="1000" b="1" baseline="0" dirty="0">
              <a:solidFill>
                <a:sysClr val="windowText" lastClr="000000"/>
              </a:solidFill>
            </a:rPr>
            <a:t>Media Coach Load Zone</a:t>
          </a:r>
        </a:p>
      </dgm:t>
    </dgm:pt>
    <dgm:pt modelId="{8800EDA2-FA4B-4EB4-86D6-73B153B58A07}" type="parTrans" cxnId="{56B68EA1-9BEB-4381-89AB-6614CC1C5F95}">
      <dgm:prSet/>
      <dgm:spPr>
        <a:ln>
          <a:solidFill>
            <a:schemeClr val="tx1"/>
          </a:solidFill>
        </a:ln>
      </dgm:spPr>
      <dgm:t>
        <a:bodyPr/>
        <a:lstStyle/>
        <a:p>
          <a:endParaRPr lang="en-NZ"/>
        </a:p>
      </dgm:t>
    </dgm:pt>
    <dgm:pt modelId="{47574230-A87F-49CC-87AB-EC9ADF8C0E7E}" type="sibTrans" cxnId="{56B68EA1-9BEB-4381-89AB-6614CC1C5F95}">
      <dgm:prSet/>
      <dgm:spPr/>
      <dgm:t>
        <a:bodyPr/>
        <a:lstStyle/>
        <a:p>
          <a:endParaRPr lang="en-NZ"/>
        </a:p>
      </dgm:t>
    </dgm:pt>
    <dgm:pt modelId="{AD530950-4CD1-4CD7-AC37-B08C13655825}">
      <dgm:prSet custT="1"/>
      <dgm:spPr>
        <a:solidFill>
          <a:schemeClr val="accent3">
            <a:lumMod val="40000"/>
            <a:lumOff val="60000"/>
          </a:schemeClr>
        </a:solidFill>
        <a:effectLst/>
      </dgm:spPr>
      <dgm:t>
        <a:bodyPr/>
        <a:lstStyle/>
        <a:p>
          <a:r>
            <a:rPr lang="en-NZ" sz="1000" b="1" baseline="0" dirty="0">
              <a:solidFill>
                <a:sysClr val="windowText" lastClr="000000"/>
              </a:solidFill>
            </a:rPr>
            <a:t>Team Drivers</a:t>
          </a:r>
          <a:br>
            <a:rPr lang="en-NZ" sz="1000" b="1" baseline="0" dirty="0">
              <a:solidFill>
                <a:sysClr val="windowText" lastClr="000000"/>
              </a:solidFill>
            </a:rPr>
          </a:br>
          <a:r>
            <a:rPr lang="en-NZ" sz="1000" b="1" baseline="0" dirty="0">
              <a:solidFill>
                <a:sysClr val="windowText" lastClr="000000"/>
              </a:solidFill>
            </a:rPr>
            <a:t>T1 VIP Drivers</a:t>
          </a:r>
          <a:br>
            <a:rPr lang="en-NZ" sz="1000" b="1" baseline="0" dirty="0">
              <a:solidFill>
                <a:sysClr val="windowText" lastClr="000000"/>
              </a:solidFill>
            </a:rPr>
          </a:br>
          <a:r>
            <a:rPr lang="en-NZ" sz="1000" b="1" baseline="0" dirty="0">
              <a:solidFill>
                <a:sysClr val="windowText" lastClr="000000"/>
              </a:solidFill>
            </a:rPr>
            <a:t>T2 VIP Drivers</a:t>
          </a:r>
        </a:p>
      </dgm:t>
    </dgm:pt>
    <dgm:pt modelId="{3AC93DD2-1D3B-4DDE-BE2E-52A179ABB053}" type="parTrans" cxnId="{D4C45EAF-28CE-4819-866A-C73DAE152D4C}">
      <dgm:prSet/>
      <dgm:spPr>
        <a:ln>
          <a:headEnd type="triangle" w="med" len="med"/>
          <a:tailEnd type="none" w="med" len="med"/>
        </a:ln>
      </dgm:spPr>
      <dgm:t>
        <a:bodyPr/>
        <a:lstStyle/>
        <a:p>
          <a:endParaRPr lang="en-NZ"/>
        </a:p>
      </dgm:t>
    </dgm:pt>
    <dgm:pt modelId="{1276B653-3586-4AE3-B421-27032D0D03DD}" type="sibTrans" cxnId="{D4C45EAF-28CE-4819-866A-C73DAE152D4C}">
      <dgm:prSet/>
      <dgm:spPr/>
      <dgm:t>
        <a:bodyPr/>
        <a:lstStyle/>
        <a:p>
          <a:endParaRPr lang="en-NZ"/>
        </a:p>
      </dgm:t>
    </dgm:pt>
    <dgm:pt modelId="{70E761BA-6BBF-4F14-9F59-D2D9D3C33784}">
      <dgm:prSet custT="1"/>
      <dgm:spPr>
        <a:solidFill>
          <a:schemeClr val="accent1">
            <a:lumMod val="20000"/>
            <a:lumOff val="80000"/>
          </a:schemeClr>
        </a:solidFill>
        <a:effectLst/>
      </dgm:spPr>
      <dgm:t>
        <a:bodyPr/>
        <a:lstStyle/>
        <a:p>
          <a:r>
            <a:rPr lang="en-NZ" sz="1100" b="1" baseline="0">
              <a:solidFill>
                <a:sysClr val="windowText" lastClr="000000"/>
              </a:solidFill>
            </a:rPr>
            <a:t>Transport Manager</a:t>
          </a:r>
        </a:p>
      </dgm:t>
    </dgm:pt>
    <dgm:pt modelId="{FC00E5EA-EC7F-4F50-BA31-4DCA68BFACF1}" type="parTrans" cxnId="{2644E6FD-24B7-4141-9DB4-0679739FFA8C}">
      <dgm:prSet/>
      <dgm:spPr/>
      <dgm:t>
        <a:bodyPr/>
        <a:lstStyle/>
        <a:p>
          <a:endParaRPr lang="en-NZ"/>
        </a:p>
      </dgm:t>
    </dgm:pt>
    <dgm:pt modelId="{C4CA67E9-AA74-49CE-8FD0-8BBF0F9C1CA8}" type="sibTrans" cxnId="{2644E6FD-24B7-4141-9DB4-0679739FFA8C}">
      <dgm:prSet/>
      <dgm:spPr/>
      <dgm:t>
        <a:bodyPr/>
        <a:lstStyle/>
        <a:p>
          <a:endParaRPr lang="en-NZ"/>
        </a:p>
      </dgm:t>
    </dgm:pt>
    <dgm:pt modelId="{6319F57F-5A5A-4587-BAF3-075258A6059E}">
      <dgm:prSet custT="1"/>
      <dgm:spPr>
        <a:solidFill>
          <a:schemeClr val="accent2">
            <a:lumMod val="40000"/>
            <a:lumOff val="60000"/>
          </a:schemeClr>
        </a:solidFill>
        <a:effectLst/>
      </dgm:spPr>
      <dgm:t>
        <a:bodyPr/>
        <a:lstStyle/>
        <a:p>
          <a:r>
            <a:rPr lang="en-US" sz="1000" b="1" baseline="0">
              <a:solidFill>
                <a:sysClr val="windowText" lastClr="000000"/>
              </a:solidFill>
            </a:rPr>
            <a:t>Travel Services Bureau </a:t>
          </a:r>
          <a:endParaRPr lang="en-NZ" sz="1000" baseline="0">
            <a:solidFill>
              <a:sysClr val="windowText" lastClr="000000"/>
            </a:solidFill>
          </a:endParaRPr>
        </a:p>
      </dgm:t>
    </dgm:pt>
    <dgm:pt modelId="{011C4CE1-FF54-4EF5-A68B-6019CAE7CB0E}" type="parTrans" cxnId="{DF5DAAF0-0707-48DB-BD6C-ABC846897FB4}">
      <dgm:prSet/>
      <dgm:spPr/>
      <dgm:t>
        <a:bodyPr/>
        <a:lstStyle/>
        <a:p>
          <a:endParaRPr lang="en-NZ"/>
        </a:p>
      </dgm:t>
    </dgm:pt>
    <dgm:pt modelId="{7959AAFD-9C3E-44A9-BDD8-ABB821909942}" type="sibTrans" cxnId="{DF5DAAF0-0707-48DB-BD6C-ABC846897FB4}">
      <dgm:prSet/>
      <dgm:spPr/>
      <dgm:t>
        <a:bodyPr/>
        <a:lstStyle/>
        <a:p>
          <a:endParaRPr lang="en-NZ"/>
        </a:p>
      </dgm:t>
    </dgm:pt>
    <dgm:pt modelId="{B0F1B2ED-A17D-4CCA-8B99-4121BA8ECA7F}">
      <dgm:prSet custT="1"/>
      <dgm:spPr>
        <a:solidFill>
          <a:schemeClr val="accent3">
            <a:lumMod val="40000"/>
            <a:lumOff val="60000"/>
          </a:schemeClr>
        </a:solidFill>
        <a:effectLst/>
      </dgm:spPr>
      <dgm:t>
        <a:bodyPr/>
        <a:lstStyle/>
        <a:p>
          <a:r>
            <a:rPr lang="en-NZ" sz="1000" b="1" baseline="0" dirty="0">
              <a:solidFill>
                <a:sysClr val="windowText" lastClr="000000"/>
              </a:solidFill>
            </a:rPr>
            <a:t>A&amp;D Liaison Officer (AUK)</a:t>
          </a:r>
        </a:p>
      </dgm:t>
    </dgm:pt>
    <dgm:pt modelId="{8882A52A-B583-4CCA-B6FD-2C03C7B1C1ED}" type="parTrans" cxnId="{3EE3266C-AA9C-4C52-92AF-2FC68CB19E10}">
      <dgm:prSet/>
      <dgm:spPr>
        <a:ln>
          <a:solidFill>
            <a:schemeClr val="tx1"/>
          </a:solidFill>
        </a:ln>
      </dgm:spPr>
      <dgm:t>
        <a:bodyPr/>
        <a:lstStyle/>
        <a:p>
          <a:endParaRPr lang="en-NZ"/>
        </a:p>
      </dgm:t>
    </dgm:pt>
    <dgm:pt modelId="{2EE911A6-D960-4D2C-BD60-21B6CAB132AB}" type="sibTrans" cxnId="{3EE3266C-AA9C-4C52-92AF-2FC68CB19E10}">
      <dgm:prSet/>
      <dgm:spPr/>
      <dgm:t>
        <a:bodyPr/>
        <a:lstStyle/>
        <a:p>
          <a:endParaRPr lang="en-NZ"/>
        </a:p>
      </dgm:t>
    </dgm:pt>
    <dgm:pt modelId="{1E02A514-4ED5-4276-8FF6-EE7E0B8FEB41}">
      <dgm:prSet custT="1"/>
      <dgm:spPr>
        <a:solidFill>
          <a:schemeClr val="accent3">
            <a:lumMod val="40000"/>
            <a:lumOff val="60000"/>
          </a:schemeClr>
        </a:solidFill>
        <a:effectLst/>
      </dgm:spPr>
      <dgm:t>
        <a:bodyPr/>
        <a:lstStyle/>
        <a:p>
          <a:r>
            <a:rPr lang="en-NZ" sz="1000" b="1" baseline="0" dirty="0" smtClean="0">
              <a:solidFill>
                <a:sysClr val="windowText" lastClr="000000"/>
              </a:solidFill>
            </a:rPr>
            <a:t>Transport Support &amp; </a:t>
          </a:r>
          <a:br>
            <a:rPr lang="en-NZ" sz="1000" b="1" baseline="0" dirty="0" smtClean="0">
              <a:solidFill>
                <a:sysClr val="windowText" lastClr="000000"/>
              </a:solidFill>
            </a:rPr>
          </a:br>
          <a:r>
            <a:rPr lang="en-NZ" sz="1000" b="1" baseline="0" dirty="0" smtClean="0">
              <a:solidFill>
                <a:sysClr val="windowText" lastClr="000000"/>
              </a:solidFill>
            </a:rPr>
            <a:t>Roster </a:t>
          </a:r>
          <a:r>
            <a:rPr lang="en-NZ" sz="1000" b="1" baseline="0" dirty="0">
              <a:solidFill>
                <a:sysClr val="windowText" lastClr="000000"/>
              </a:solidFill>
            </a:rPr>
            <a:t>Liaison </a:t>
          </a:r>
          <a:r>
            <a:rPr lang="en-NZ" sz="1000" b="1" baseline="0" dirty="0" smtClean="0">
              <a:solidFill>
                <a:sysClr val="windowText" lastClr="000000"/>
              </a:solidFill>
            </a:rPr>
            <a:t>Officer (WEL)</a:t>
          </a:r>
          <a:endParaRPr lang="en-NZ" sz="1000" b="1" baseline="0" dirty="0">
            <a:solidFill>
              <a:sysClr val="windowText" lastClr="000000"/>
            </a:solidFill>
          </a:endParaRPr>
        </a:p>
      </dgm:t>
    </dgm:pt>
    <dgm:pt modelId="{13B919C1-EF31-4249-869E-1244A2F1F8BE}" type="parTrans" cxnId="{30C97E0B-02C7-4000-BA83-71C138B60A93}">
      <dgm:prSet/>
      <dgm:spPr>
        <a:ln>
          <a:solidFill>
            <a:schemeClr val="tx1"/>
          </a:solidFill>
        </a:ln>
      </dgm:spPr>
      <dgm:t>
        <a:bodyPr/>
        <a:lstStyle/>
        <a:p>
          <a:endParaRPr lang="en-NZ"/>
        </a:p>
      </dgm:t>
    </dgm:pt>
    <dgm:pt modelId="{FE187CE8-282C-43C1-B6A0-560FC09D3B4C}" type="sibTrans" cxnId="{30C97E0B-02C7-4000-BA83-71C138B60A93}">
      <dgm:prSet/>
      <dgm:spPr/>
      <dgm:t>
        <a:bodyPr/>
        <a:lstStyle/>
        <a:p>
          <a:endParaRPr lang="en-NZ"/>
        </a:p>
      </dgm:t>
    </dgm:pt>
    <dgm:pt modelId="{807D7D3A-1B08-43B5-9649-C6E1AC78B381}">
      <dgm:prSet custT="1"/>
      <dgm:spPr>
        <a:solidFill>
          <a:schemeClr val="accent3">
            <a:lumMod val="40000"/>
            <a:lumOff val="60000"/>
          </a:schemeClr>
        </a:solidFill>
        <a:effectLst/>
      </dgm:spPr>
      <dgm:t>
        <a:bodyPr/>
        <a:lstStyle/>
        <a:p>
          <a:r>
            <a:rPr lang="en-NZ" sz="1000" b="1" baseline="0" dirty="0">
              <a:solidFill>
                <a:sysClr val="windowText" lastClr="000000"/>
              </a:solidFill>
            </a:rPr>
            <a:t>Fleet Communications Officer - </a:t>
          </a:r>
          <a:br>
            <a:rPr lang="en-NZ" sz="1000" b="1" baseline="0" dirty="0">
              <a:solidFill>
                <a:sysClr val="windowText" lastClr="000000"/>
              </a:solidFill>
            </a:rPr>
          </a:br>
          <a:r>
            <a:rPr lang="en-NZ" sz="1000" b="1" baseline="0" dirty="0">
              <a:solidFill>
                <a:sysClr val="windowText" lastClr="000000"/>
              </a:solidFill>
            </a:rPr>
            <a:t>Fleet Centre</a:t>
          </a:r>
        </a:p>
      </dgm:t>
    </dgm:pt>
    <dgm:pt modelId="{682714E3-B8F8-4CD4-8D0D-E631AA7C47FE}" type="sibTrans" cxnId="{97C06C62-0808-439F-8488-F36FCCAB9F0B}">
      <dgm:prSet/>
      <dgm:spPr/>
      <dgm:t>
        <a:bodyPr/>
        <a:lstStyle/>
        <a:p>
          <a:endParaRPr lang="en-NZ"/>
        </a:p>
      </dgm:t>
    </dgm:pt>
    <dgm:pt modelId="{7BD13A50-3233-4032-A422-3433907E7D71}" type="parTrans" cxnId="{97C06C62-0808-439F-8488-F36FCCAB9F0B}">
      <dgm:prSet/>
      <dgm:spPr>
        <a:ln>
          <a:headEnd type="triangle" w="med" len="med"/>
          <a:tailEnd type="none" w="med" len="med"/>
        </a:ln>
      </dgm:spPr>
      <dgm:t>
        <a:bodyPr/>
        <a:lstStyle/>
        <a:p>
          <a:endParaRPr lang="en-NZ"/>
        </a:p>
      </dgm:t>
    </dgm:pt>
    <dgm:pt modelId="{B3EA3540-AE7F-48D9-876F-14DDCD6B5E2D}" type="pres">
      <dgm:prSet presAssocID="{67DD9369-75F7-4576-9714-0F26F68727DB}" presName="hierChild1" presStyleCnt="0">
        <dgm:presLayoutVars>
          <dgm:orgChart val="1"/>
          <dgm:chPref val="1"/>
          <dgm:dir/>
          <dgm:animOne val="branch"/>
          <dgm:animLvl val="lvl"/>
          <dgm:resizeHandles/>
        </dgm:presLayoutVars>
      </dgm:prSet>
      <dgm:spPr/>
      <dgm:t>
        <a:bodyPr/>
        <a:lstStyle/>
        <a:p>
          <a:endParaRPr lang="en-NZ"/>
        </a:p>
      </dgm:t>
    </dgm:pt>
    <dgm:pt modelId="{E92BC5C2-5D1E-44BC-99E5-926D3C634C35}" type="pres">
      <dgm:prSet presAssocID="{70E761BA-6BBF-4F14-9F59-D2D9D3C33784}" presName="hierRoot1" presStyleCnt="0">
        <dgm:presLayoutVars>
          <dgm:hierBranch val="init"/>
        </dgm:presLayoutVars>
      </dgm:prSet>
      <dgm:spPr/>
    </dgm:pt>
    <dgm:pt modelId="{2B88166D-C17D-439A-A0FA-B2A708DB8066}" type="pres">
      <dgm:prSet presAssocID="{70E761BA-6BBF-4F14-9F59-D2D9D3C33784}" presName="rootComposite1" presStyleCnt="0"/>
      <dgm:spPr/>
    </dgm:pt>
    <dgm:pt modelId="{CEC1BAC9-57C5-4D78-8FD4-4B74FA578BF4}" type="pres">
      <dgm:prSet presAssocID="{70E761BA-6BBF-4F14-9F59-D2D9D3C33784}" presName="rootText1" presStyleLbl="node0" presStyleIdx="0" presStyleCnt="2" custScaleX="362482" custLinFactX="63592" custLinFactNeighborX="100000" custLinFactNeighborY="35218">
        <dgm:presLayoutVars>
          <dgm:chPref val="3"/>
        </dgm:presLayoutVars>
      </dgm:prSet>
      <dgm:spPr/>
      <dgm:t>
        <a:bodyPr/>
        <a:lstStyle/>
        <a:p>
          <a:endParaRPr lang="en-NZ"/>
        </a:p>
      </dgm:t>
    </dgm:pt>
    <dgm:pt modelId="{7947E0D0-E4D6-4B2B-B73A-0759F7FAB880}" type="pres">
      <dgm:prSet presAssocID="{70E761BA-6BBF-4F14-9F59-D2D9D3C33784}" presName="rootConnector1" presStyleLbl="node1" presStyleIdx="0" presStyleCnt="0"/>
      <dgm:spPr/>
      <dgm:t>
        <a:bodyPr/>
        <a:lstStyle/>
        <a:p>
          <a:endParaRPr lang="en-NZ"/>
        </a:p>
      </dgm:t>
    </dgm:pt>
    <dgm:pt modelId="{B4E4015B-2C70-467F-A5BD-F4CD28C31DBB}" type="pres">
      <dgm:prSet presAssocID="{70E761BA-6BBF-4F14-9F59-D2D9D3C33784}" presName="hierChild2" presStyleCnt="0"/>
      <dgm:spPr/>
    </dgm:pt>
    <dgm:pt modelId="{EE29E191-0B35-4C50-8BBF-508B9B9DC72E}" type="pres">
      <dgm:prSet presAssocID="{95725F4B-6EA9-4573-A978-E8E7FE7E8F01}" presName="Name37" presStyleLbl="parChTrans1D2" presStyleIdx="0" presStyleCnt="1"/>
      <dgm:spPr/>
      <dgm:t>
        <a:bodyPr/>
        <a:lstStyle/>
        <a:p>
          <a:endParaRPr lang="en-NZ"/>
        </a:p>
      </dgm:t>
    </dgm:pt>
    <dgm:pt modelId="{96270C56-FEB9-4E3A-87E3-23BA579BCE92}" type="pres">
      <dgm:prSet presAssocID="{C21AA6AD-BCA8-4A46-99C8-7416F2A78251}" presName="hierRoot2" presStyleCnt="0">
        <dgm:presLayoutVars>
          <dgm:hierBranch val="init"/>
        </dgm:presLayoutVars>
      </dgm:prSet>
      <dgm:spPr/>
    </dgm:pt>
    <dgm:pt modelId="{0607B8AA-FAA8-4519-8EA5-4C1F2A0E7950}" type="pres">
      <dgm:prSet presAssocID="{C21AA6AD-BCA8-4A46-99C8-7416F2A78251}" presName="rootComposite" presStyleCnt="0"/>
      <dgm:spPr/>
    </dgm:pt>
    <dgm:pt modelId="{E8C99308-804D-46E1-AF77-6F3F811FA8F6}" type="pres">
      <dgm:prSet presAssocID="{C21AA6AD-BCA8-4A46-99C8-7416F2A78251}" presName="rootText" presStyleLbl="node2" presStyleIdx="0" presStyleCnt="1" custScaleX="357148" custLinFactX="63210" custLinFactNeighborX="100000" custLinFactNeighborY="52999">
        <dgm:presLayoutVars>
          <dgm:chPref val="3"/>
        </dgm:presLayoutVars>
      </dgm:prSet>
      <dgm:spPr/>
      <dgm:t>
        <a:bodyPr/>
        <a:lstStyle/>
        <a:p>
          <a:endParaRPr lang="en-NZ"/>
        </a:p>
      </dgm:t>
    </dgm:pt>
    <dgm:pt modelId="{63C651B2-9AA8-4143-9F73-0B6459751A8A}" type="pres">
      <dgm:prSet presAssocID="{C21AA6AD-BCA8-4A46-99C8-7416F2A78251}" presName="rootConnector" presStyleLbl="node2" presStyleIdx="0" presStyleCnt="1"/>
      <dgm:spPr/>
      <dgm:t>
        <a:bodyPr/>
        <a:lstStyle/>
        <a:p>
          <a:endParaRPr lang="en-NZ"/>
        </a:p>
      </dgm:t>
    </dgm:pt>
    <dgm:pt modelId="{22BAC97F-E618-45F8-989F-8862C2E7395C}" type="pres">
      <dgm:prSet presAssocID="{C21AA6AD-BCA8-4A46-99C8-7416F2A78251}" presName="hierChild4" presStyleCnt="0"/>
      <dgm:spPr/>
    </dgm:pt>
    <dgm:pt modelId="{AD2AF0F5-5ECA-4F0B-8B65-C8969D1B4372}" type="pres">
      <dgm:prSet presAssocID="{F0404DB2-011C-4367-AB5C-40B7F1DBC1D9}" presName="Name37" presStyleLbl="parChTrans1D3" presStyleIdx="0" presStyleCnt="1"/>
      <dgm:spPr/>
      <dgm:t>
        <a:bodyPr/>
        <a:lstStyle/>
        <a:p>
          <a:endParaRPr lang="en-NZ"/>
        </a:p>
      </dgm:t>
    </dgm:pt>
    <dgm:pt modelId="{C6FAD799-C384-4D22-B396-BDC19F9C7765}" type="pres">
      <dgm:prSet presAssocID="{BFB46DD4-7B60-4D05-B023-C65E30928D74}" presName="hierRoot2" presStyleCnt="0">
        <dgm:presLayoutVars>
          <dgm:hierBranch val="init"/>
        </dgm:presLayoutVars>
      </dgm:prSet>
      <dgm:spPr/>
    </dgm:pt>
    <dgm:pt modelId="{914E20ED-BF1D-40EA-8768-4C972F4EBFF9}" type="pres">
      <dgm:prSet presAssocID="{BFB46DD4-7B60-4D05-B023-C65E30928D74}" presName="rootComposite" presStyleCnt="0"/>
      <dgm:spPr/>
    </dgm:pt>
    <dgm:pt modelId="{A40EF43F-D373-4C5B-A865-A896038FB410}" type="pres">
      <dgm:prSet presAssocID="{BFB46DD4-7B60-4D05-B023-C65E30928D74}" presName="rootText" presStyleLbl="node3" presStyleIdx="0" presStyleCnt="1" custScaleX="357811" custLinFactX="63592" custLinFactNeighborX="100000" custLinFactNeighborY="81177">
        <dgm:presLayoutVars>
          <dgm:chPref val="3"/>
        </dgm:presLayoutVars>
      </dgm:prSet>
      <dgm:spPr/>
      <dgm:t>
        <a:bodyPr/>
        <a:lstStyle/>
        <a:p>
          <a:endParaRPr lang="en-NZ"/>
        </a:p>
      </dgm:t>
    </dgm:pt>
    <dgm:pt modelId="{2B76F18F-6811-4553-AAD5-FCAE931F0E1E}" type="pres">
      <dgm:prSet presAssocID="{BFB46DD4-7B60-4D05-B023-C65E30928D74}" presName="rootConnector" presStyleLbl="node3" presStyleIdx="0" presStyleCnt="1"/>
      <dgm:spPr/>
      <dgm:t>
        <a:bodyPr/>
        <a:lstStyle/>
        <a:p>
          <a:endParaRPr lang="en-NZ"/>
        </a:p>
      </dgm:t>
    </dgm:pt>
    <dgm:pt modelId="{0AC0F1C9-D59C-4034-B153-D542D4E80C6E}" type="pres">
      <dgm:prSet presAssocID="{BFB46DD4-7B60-4D05-B023-C65E30928D74}" presName="hierChild4" presStyleCnt="0"/>
      <dgm:spPr/>
    </dgm:pt>
    <dgm:pt modelId="{D86C2528-0EC5-4B41-B604-6C8CD6EC3092}" type="pres">
      <dgm:prSet presAssocID="{BA8BFC6D-85D9-4EFC-B49A-50662E9C474B}" presName="Name37" presStyleLbl="parChTrans1D4" presStyleIdx="0" presStyleCnt="7"/>
      <dgm:spPr/>
      <dgm:t>
        <a:bodyPr/>
        <a:lstStyle/>
        <a:p>
          <a:endParaRPr lang="en-NZ"/>
        </a:p>
      </dgm:t>
    </dgm:pt>
    <dgm:pt modelId="{0D4788C1-E832-4B84-B713-215D1F2B0ECE}" type="pres">
      <dgm:prSet presAssocID="{7F7645C6-72C5-4E02-9299-FC89CCAA92A1}" presName="hierRoot2" presStyleCnt="0">
        <dgm:presLayoutVars>
          <dgm:hierBranch val="init"/>
        </dgm:presLayoutVars>
      </dgm:prSet>
      <dgm:spPr/>
    </dgm:pt>
    <dgm:pt modelId="{3C6A2228-E24F-47BC-8CFF-4CDECF775CF3}" type="pres">
      <dgm:prSet presAssocID="{7F7645C6-72C5-4E02-9299-FC89CCAA92A1}" presName="rootComposite" presStyleCnt="0"/>
      <dgm:spPr/>
    </dgm:pt>
    <dgm:pt modelId="{95820D00-C11B-41D7-A474-A24E1CB5142E}" type="pres">
      <dgm:prSet presAssocID="{7F7645C6-72C5-4E02-9299-FC89CCAA92A1}" presName="rootText" presStyleLbl="node4" presStyleIdx="0" presStyleCnt="7" custScaleX="359334" custScaleY="117608" custLinFactX="63595" custLinFactY="1833" custLinFactNeighborX="100000" custLinFactNeighborY="100000">
        <dgm:presLayoutVars>
          <dgm:chPref val="3"/>
        </dgm:presLayoutVars>
      </dgm:prSet>
      <dgm:spPr/>
      <dgm:t>
        <a:bodyPr/>
        <a:lstStyle/>
        <a:p>
          <a:endParaRPr lang="en-NZ"/>
        </a:p>
      </dgm:t>
    </dgm:pt>
    <dgm:pt modelId="{DA1AEF09-E840-4471-9420-5E4C9F1F120F}" type="pres">
      <dgm:prSet presAssocID="{7F7645C6-72C5-4E02-9299-FC89CCAA92A1}" presName="rootConnector" presStyleLbl="node4" presStyleIdx="0" presStyleCnt="7"/>
      <dgm:spPr/>
      <dgm:t>
        <a:bodyPr/>
        <a:lstStyle/>
        <a:p>
          <a:endParaRPr lang="en-NZ"/>
        </a:p>
      </dgm:t>
    </dgm:pt>
    <dgm:pt modelId="{45BF9925-6E6E-4B47-B073-EA5F25695E01}" type="pres">
      <dgm:prSet presAssocID="{7F7645C6-72C5-4E02-9299-FC89CCAA92A1}" presName="hierChild4" presStyleCnt="0"/>
      <dgm:spPr/>
    </dgm:pt>
    <dgm:pt modelId="{007BBD72-E266-42C5-A42A-E5EB2BF3E6D1}" type="pres">
      <dgm:prSet presAssocID="{7BD13A50-3233-4032-A422-3433907E7D71}" presName="Name37" presStyleLbl="parChTrans1D4" presStyleIdx="1" presStyleCnt="7"/>
      <dgm:spPr/>
      <dgm:t>
        <a:bodyPr/>
        <a:lstStyle/>
        <a:p>
          <a:endParaRPr lang="en-NZ"/>
        </a:p>
      </dgm:t>
    </dgm:pt>
    <dgm:pt modelId="{E1FC9FA4-31F4-4A63-B457-87B42BE7659F}" type="pres">
      <dgm:prSet presAssocID="{807D7D3A-1B08-43B5-9649-C6E1AC78B381}" presName="hierRoot2" presStyleCnt="0">
        <dgm:presLayoutVars>
          <dgm:hierBranch val="init"/>
        </dgm:presLayoutVars>
      </dgm:prSet>
      <dgm:spPr/>
    </dgm:pt>
    <dgm:pt modelId="{8BC41E3F-FE10-42E1-BB94-56F50D3D1E84}" type="pres">
      <dgm:prSet presAssocID="{807D7D3A-1B08-43B5-9649-C6E1AC78B381}" presName="rootComposite" presStyleCnt="0"/>
      <dgm:spPr/>
    </dgm:pt>
    <dgm:pt modelId="{BB0CDC51-D4D7-4C64-9E4F-F6C166922D32}" type="pres">
      <dgm:prSet presAssocID="{807D7D3A-1B08-43B5-9649-C6E1AC78B381}" presName="rootText" presStyleLbl="node4" presStyleIdx="1" presStyleCnt="7" custScaleX="351475" custScaleY="125189" custLinFactX="63710" custLinFactY="25679" custLinFactNeighborX="100000" custLinFactNeighborY="100000">
        <dgm:presLayoutVars>
          <dgm:chPref val="3"/>
        </dgm:presLayoutVars>
      </dgm:prSet>
      <dgm:spPr/>
      <dgm:t>
        <a:bodyPr/>
        <a:lstStyle/>
        <a:p>
          <a:endParaRPr lang="en-NZ"/>
        </a:p>
      </dgm:t>
    </dgm:pt>
    <dgm:pt modelId="{E73C419E-1D6A-4BD7-B029-E09E391CCF1C}" type="pres">
      <dgm:prSet presAssocID="{807D7D3A-1B08-43B5-9649-C6E1AC78B381}" presName="rootConnector" presStyleLbl="node4" presStyleIdx="1" presStyleCnt="7"/>
      <dgm:spPr/>
      <dgm:t>
        <a:bodyPr/>
        <a:lstStyle/>
        <a:p>
          <a:endParaRPr lang="en-NZ"/>
        </a:p>
      </dgm:t>
    </dgm:pt>
    <dgm:pt modelId="{E150EEEB-5DEA-46F8-8284-9F1123E913C6}" type="pres">
      <dgm:prSet presAssocID="{807D7D3A-1B08-43B5-9649-C6E1AC78B381}" presName="hierChild4" presStyleCnt="0"/>
      <dgm:spPr/>
    </dgm:pt>
    <dgm:pt modelId="{DC5529CB-3DD2-4EBD-8501-916D03D525D0}" type="pres">
      <dgm:prSet presAssocID="{CCA103CB-BDE4-43F5-9AE6-E27DC3CD03F6}" presName="Name37" presStyleLbl="parChTrans1D4" presStyleIdx="2" presStyleCnt="7"/>
      <dgm:spPr/>
      <dgm:t>
        <a:bodyPr/>
        <a:lstStyle/>
        <a:p>
          <a:endParaRPr lang="en-NZ"/>
        </a:p>
      </dgm:t>
    </dgm:pt>
    <dgm:pt modelId="{9963E327-4038-4778-8E19-8346D77B93F0}" type="pres">
      <dgm:prSet presAssocID="{A9667D13-A4C4-4C50-B167-0103C732D5AD}" presName="hierRoot2" presStyleCnt="0">
        <dgm:presLayoutVars>
          <dgm:hierBranch val="init"/>
        </dgm:presLayoutVars>
      </dgm:prSet>
      <dgm:spPr/>
    </dgm:pt>
    <dgm:pt modelId="{9726567D-296A-4952-BB1B-8C259D886BD4}" type="pres">
      <dgm:prSet presAssocID="{A9667D13-A4C4-4C50-B167-0103C732D5AD}" presName="rootComposite" presStyleCnt="0"/>
      <dgm:spPr/>
    </dgm:pt>
    <dgm:pt modelId="{3A24A135-0298-4851-99FC-2968F3241741}" type="pres">
      <dgm:prSet presAssocID="{A9667D13-A4C4-4C50-B167-0103C732D5AD}" presName="rootText" presStyleLbl="node4" presStyleIdx="2" presStyleCnt="7" custScaleX="282836" custLinFactX="51301" custLinFactY="108814" custLinFactNeighborX="100000" custLinFactNeighborY="200000">
        <dgm:presLayoutVars>
          <dgm:chPref val="3"/>
        </dgm:presLayoutVars>
      </dgm:prSet>
      <dgm:spPr/>
      <dgm:t>
        <a:bodyPr/>
        <a:lstStyle/>
        <a:p>
          <a:endParaRPr lang="en-NZ"/>
        </a:p>
      </dgm:t>
    </dgm:pt>
    <dgm:pt modelId="{F75EE97F-0BF4-4E3E-AAF5-1A7FAD9E643D}" type="pres">
      <dgm:prSet presAssocID="{A9667D13-A4C4-4C50-B167-0103C732D5AD}" presName="rootConnector" presStyleLbl="node4" presStyleIdx="2" presStyleCnt="7"/>
      <dgm:spPr/>
      <dgm:t>
        <a:bodyPr/>
        <a:lstStyle/>
        <a:p>
          <a:endParaRPr lang="en-NZ"/>
        </a:p>
      </dgm:t>
    </dgm:pt>
    <dgm:pt modelId="{4510E066-2BEE-4B4A-97F0-43FADE9378FE}" type="pres">
      <dgm:prSet presAssocID="{A9667D13-A4C4-4C50-B167-0103C732D5AD}" presName="hierChild4" presStyleCnt="0"/>
      <dgm:spPr/>
    </dgm:pt>
    <dgm:pt modelId="{63DF1A83-9F60-4F52-81C1-7858B7BD2367}" type="pres">
      <dgm:prSet presAssocID="{A9667D13-A4C4-4C50-B167-0103C732D5AD}" presName="hierChild5" presStyleCnt="0"/>
      <dgm:spPr/>
    </dgm:pt>
    <dgm:pt modelId="{1520D010-7513-4DEF-A009-D0BC5E70DB83}" type="pres">
      <dgm:prSet presAssocID="{8800EDA2-FA4B-4EB4-86D6-73B153B58A07}" presName="Name37" presStyleLbl="parChTrans1D4" presStyleIdx="3" presStyleCnt="7"/>
      <dgm:spPr/>
      <dgm:t>
        <a:bodyPr/>
        <a:lstStyle/>
        <a:p>
          <a:endParaRPr lang="en-NZ"/>
        </a:p>
      </dgm:t>
    </dgm:pt>
    <dgm:pt modelId="{FB4554E3-22A4-4770-90BA-810551B5F2E1}" type="pres">
      <dgm:prSet presAssocID="{E3342B8D-72D5-4451-8EF3-D782F3CDEB74}" presName="hierRoot2" presStyleCnt="0">
        <dgm:presLayoutVars>
          <dgm:hierBranch val="init"/>
        </dgm:presLayoutVars>
      </dgm:prSet>
      <dgm:spPr/>
    </dgm:pt>
    <dgm:pt modelId="{EFB9BA1A-1A41-43DB-A7CD-D035D91A102D}" type="pres">
      <dgm:prSet presAssocID="{E3342B8D-72D5-4451-8EF3-D782F3CDEB74}" presName="rootComposite" presStyleCnt="0"/>
      <dgm:spPr/>
    </dgm:pt>
    <dgm:pt modelId="{9D0765EB-8E75-49D5-8623-9DCCC86A898C}" type="pres">
      <dgm:prSet presAssocID="{E3342B8D-72D5-4451-8EF3-D782F3CDEB74}" presName="rootText" presStyleLbl="node4" presStyleIdx="3" presStyleCnt="7" custScaleX="281022" custScaleY="164505" custLinFactX="53483" custLinFactY="100000" custLinFactNeighborX="100000" custLinFactNeighborY="185546">
        <dgm:presLayoutVars>
          <dgm:chPref val="3"/>
        </dgm:presLayoutVars>
      </dgm:prSet>
      <dgm:spPr/>
      <dgm:t>
        <a:bodyPr/>
        <a:lstStyle/>
        <a:p>
          <a:endParaRPr lang="en-NZ"/>
        </a:p>
      </dgm:t>
    </dgm:pt>
    <dgm:pt modelId="{91FDA32C-F1B2-42F1-BDDE-9CC788A6670A}" type="pres">
      <dgm:prSet presAssocID="{E3342B8D-72D5-4451-8EF3-D782F3CDEB74}" presName="rootConnector" presStyleLbl="node4" presStyleIdx="3" presStyleCnt="7"/>
      <dgm:spPr/>
      <dgm:t>
        <a:bodyPr/>
        <a:lstStyle/>
        <a:p>
          <a:endParaRPr lang="en-NZ"/>
        </a:p>
      </dgm:t>
    </dgm:pt>
    <dgm:pt modelId="{6EFE6546-0595-411C-A1DF-1CDDEFDEF38F}" type="pres">
      <dgm:prSet presAssocID="{E3342B8D-72D5-4451-8EF3-D782F3CDEB74}" presName="hierChild4" presStyleCnt="0"/>
      <dgm:spPr/>
    </dgm:pt>
    <dgm:pt modelId="{0A9EFB27-3A55-498C-A764-7EC067CBD701}" type="pres">
      <dgm:prSet presAssocID="{E3342B8D-72D5-4451-8EF3-D782F3CDEB74}" presName="hierChild5" presStyleCnt="0"/>
      <dgm:spPr/>
    </dgm:pt>
    <dgm:pt modelId="{0EE7886F-7E64-42B9-991E-A888950D0D28}" type="pres">
      <dgm:prSet presAssocID="{3AC93DD2-1D3B-4DDE-BE2E-52A179ABB053}" presName="Name37" presStyleLbl="parChTrans1D4" presStyleIdx="4" presStyleCnt="7"/>
      <dgm:spPr/>
      <dgm:t>
        <a:bodyPr/>
        <a:lstStyle/>
        <a:p>
          <a:endParaRPr lang="en-NZ"/>
        </a:p>
      </dgm:t>
    </dgm:pt>
    <dgm:pt modelId="{C6F84153-F57E-4A6E-8F95-B2D22A02C5BD}" type="pres">
      <dgm:prSet presAssocID="{AD530950-4CD1-4CD7-AC37-B08C13655825}" presName="hierRoot2" presStyleCnt="0">
        <dgm:presLayoutVars>
          <dgm:hierBranch val="init"/>
        </dgm:presLayoutVars>
      </dgm:prSet>
      <dgm:spPr/>
    </dgm:pt>
    <dgm:pt modelId="{7351D872-D3D5-4BE1-B679-2DE2551B9A6A}" type="pres">
      <dgm:prSet presAssocID="{AD530950-4CD1-4CD7-AC37-B08C13655825}" presName="rootComposite" presStyleCnt="0"/>
      <dgm:spPr/>
    </dgm:pt>
    <dgm:pt modelId="{FB965A61-EC57-4950-A952-58F0DB462E2E}" type="pres">
      <dgm:prSet presAssocID="{AD530950-4CD1-4CD7-AC37-B08C13655825}" presName="rootText" presStyleLbl="node4" presStyleIdx="4" presStyleCnt="7" custScaleX="277564" custScaleY="154972" custLinFactX="55151" custLinFactY="-100000" custLinFactNeighborX="100000" custLinFactNeighborY="-129798">
        <dgm:presLayoutVars>
          <dgm:chPref val="3"/>
        </dgm:presLayoutVars>
      </dgm:prSet>
      <dgm:spPr/>
      <dgm:t>
        <a:bodyPr/>
        <a:lstStyle/>
        <a:p>
          <a:endParaRPr lang="en-NZ"/>
        </a:p>
      </dgm:t>
    </dgm:pt>
    <dgm:pt modelId="{D90AEFC9-E704-4742-98A2-23F8821B17C9}" type="pres">
      <dgm:prSet presAssocID="{AD530950-4CD1-4CD7-AC37-B08C13655825}" presName="rootConnector" presStyleLbl="node4" presStyleIdx="4" presStyleCnt="7"/>
      <dgm:spPr/>
      <dgm:t>
        <a:bodyPr/>
        <a:lstStyle/>
        <a:p>
          <a:endParaRPr lang="en-NZ"/>
        </a:p>
      </dgm:t>
    </dgm:pt>
    <dgm:pt modelId="{8E7F75ED-C08C-4645-833B-F86561D22238}" type="pres">
      <dgm:prSet presAssocID="{AD530950-4CD1-4CD7-AC37-B08C13655825}" presName="hierChild4" presStyleCnt="0"/>
      <dgm:spPr/>
    </dgm:pt>
    <dgm:pt modelId="{2B7402B2-1EFB-41A8-901D-F6C8E1FAF452}" type="pres">
      <dgm:prSet presAssocID="{AD530950-4CD1-4CD7-AC37-B08C13655825}" presName="hierChild5" presStyleCnt="0"/>
      <dgm:spPr/>
    </dgm:pt>
    <dgm:pt modelId="{B7A7A4B2-A2DE-4A3E-828D-0AC558247B29}" type="pres">
      <dgm:prSet presAssocID="{8882A52A-B583-4CCA-B6FD-2C03C7B1C1ED}" presName="Name37" presStyleLbl="parChTrans1D4" presStyleIdx="5" presStyleCnt="7"/>
      <dgm:spPr/>
      <dgm:t>
        <a:bodyPr/>
        <a:lstStyle/>
        <a:p>
          <a:endParaRPr lang="en-NZ"/>
        </a:p>
      </dgm:t>
    </dgm:pt>
    <dgm:pt modelId="{9DD00018-E26C-46E4-B1C6-E2794C170149}" type="pres">
      <dgm:prSet presAssocID="{B0F1B2ED-A17D-4CCA-8B99-4121BA8ECA7F}" presName="hierRoot2" presStyleCnt="0">
        <dgm:presLayoutVars>
          <dgm:hierBranch val="init"/>
        </dgm:presLayoutVars>
      </dgm:prSet>
      <dgm:spPr/>
    </dgm:pt>
    <dgm:pt modelId="{12BE6AE7-FBA9-4B0F-A4A0-E56E20EF253E}" type="pres">
      <dgm:prSet presAssocID="{B0F1B2ED-A17D-4CCA-8B99-4121BA8ECA7F}" presName="rootComposite" presStyleCnt="0"/>
      <dgm:spPr/>
    </dgm:pt>
    <dgm:pt modelId="{B2179F91-820F-46BC-BF38-6AA656B040AD}" type="pres">
      <dgm:prSet presAssocID="{B0F1B2ED-A17D-4CCA-8B99-4121BA8ECA7F}" presName="rootText" presStyleLbl="node4" presStyleIdx="5" presStyleCnt="7" custScaleX="277325" custLinFactX="54855" custLinFactNeighborX="100000" custLinFactNeighborY="31433">
        <dgm:presLayoutVars>
          <dgm:chPref val="3"/>
        </dgm:presLayoutVars>
      </dgm:prSet>
      <dgm:spPr/>
      <dgm:t>
        <a:bodyPr/>
        <a:lstStyle/>
        <a:p>
          <a:endParaRPr lang="en-NZ"/>
        </a:p>
      </dgm:t>
    </dgm:pt>
    <dgm:pt modelId="{0EC442E7-20EC-438F-8795-F7E368D5DFB9}" type="pres">
      <dgm:prSet presAssocID="{B0F1B2ED-A17D-4CCA-8B99-4121BA8ECA7F}" presName="rootConnector" presStyleLbl="node4" presStyleIdx="5" presStyleCnt="7"/>
      <dgm:spPr/>
      <dgm:t>
        <a:bodyPr/>
        <a:lstStyle/>
        <a:p>
          <a:endParaRPr lang="en-NZ"/>
        </a:p>
      </dgm:t>
    </dgm:pt>
    <dgm:pt modelId="{368EED81-4DB2-41E8-8AB7-43CA6A46524C}" type="pres">
      <dgm:prSet presAssocID="{B0F1B2ED-A17D-4CCA-8B99-4121BA8ECA7F}" presName="hierChild4" presStyleCnt="0"/>
      <dgm:spPr/>
    </dgm:pt>
    <dgm:pt modelId="{370C6DC1-8158-432A-8E9C-AC2B36BC649D}" type="pres">
      <dgm:prSet presAssocID="{B0F1B2ED-A17D-4CCA-8B99-4121BA8ECA7F}" presName="hierChild5" presStyleCnt="0"/>
      <dgm:spPr/>
    </dgm:pt>
    <dgm:pt modelId="{7B534FCD-835D-4ECE-BD74-BD908E5CEB1A}" type="pres">
      <dgm:prSet presAssocID="{13B919C1-EF31-4249-869E-1244A2F1F8BE}" presName="Name37" presStyleLbl="parChTrans1D4" presStyleIdx="6" presStyleCnt="7"/>
      <dgm:spPr/>
      <dgm:t>
        <a:bodyPr/>
        <a:lstStyle/>
        <a:p>
          <a:endParaRPr lang="en-NZ"/>
        </a:p>
      </dgm:t>
    </dgm:pt>
    <dgm:pt modelId="{14E5B027-215B-4337-9A6B-848E29F1A250}" type="pres">
      <dgm:prSet presAssocID="{1E02A514-4ED5-4276-8FF6-EE7E0B8FEB41}" presName="hierRoot2" presStyleCnt="0">
        <dgm:presLayoutVars>
          <dgm:hierBranch val="init"/>
        </dgm:presLayoutVars>
      </dgm:prSet>
      <dgm:spPr/>
    </dgm:pt>
    <dgm:pt modelId="{AD481991-7751-490A-8F72-B80618CECF47}" type="pres">
      <dgm:prSet presAssocID="{1E02A514-4ED5-4276-8FF6-EE7E0B8FEB41}" presName="rootComposite" presStyleCnt="0"/>
      <dgm:spPr/>
    </dgm:pt>
    <dgm:pt modelId="{953722D5-A553-4F5A-B91D-06DC11EC6EB7}" type="pres">
      <dgm:prSet presAssocID="{1E02A514-4ED5-4276-8FF6-EE7E0B8FEB41}" presName="rootText" presStyleLbl="node4" presStyleIdx="6" presStyleCnt="7" custScaleX="273552" custScaleY="148614" custLinFactX="56261" custLinFactNeighborX="100000" custLinFactNeighborY="41">
        <dgm:presLayoutVars>
          <dgm:chPref val="3"/>
        </dgm:presLayoutVars>
      </dgm:prSet>
      <dgm:spPr/>
      <dgm:t>
        <a:bodyPr/>
        <a:lstStyle/>
        <a:p>
          <a:endParaRPr lang="en-NZ"/>
        </a:p>
      </dgm:t>
    </dgm:pt>
    <dgm:pt modelId="{CBF66BD7-5BA8-4B7B-B769-A14C42314623}" type="pres">
      <dgm:prSet presAssocID="{1E02A514-4ED5-4276-8FF6-EE7E0B8FEB41}" presName="rootConnector" presStyleLbl="node4" presStyleIdx="6" presStyleCnt="7"/>
      <dgm:spPr/>
      <dgm:t>
        <a:bodyPr/>
        <a:lstStyle/>
        <a:p>
          <a:endParaRPr lang="en-NZ"/>
        </a:p>
      </dgm:t>
    </dgm:pt>
    <dgm:pt modelId="{DB9B45F4-5C06-4F26-B6BE-7C17E94935E8}" type="pres">
      <dgm:prSet presAssocID="{1E02A514-4ED5-4276-8FF6-EE7E0B8FEB41}" presName="hierChild4" presStyleCnt="0"/>
      <dgm:spPr/>
    </dgm:pt>
    <dgm:pt modelId="{6AE12198-D404-4A0F-804C-DA6E02879665}" type="pres">
      <dgm:prSet presAssocID="{1E02A514-4ED5-4276-8FF6-EE7E0B8FEB41}" presName="hierChild5" presStyleCnt="0"/>
      <dgm:spPr/>
    </dgm:pt>
    <dgm:pt modelId="{E06A2EE1-1ED3-4CBB-9CB9-426E1510472F}" type="pres">
      <dgm:prSet presAssocID="{807D7D3A-1B08-43B5-9649-C6E1AC78B381}" presName="hierChild5" presStyleCnt="0"/>
      <dgm:spPr/>
    </dgm:pt>
    <dgm:pt modelId="{9F111583-DA02-49A7-9C8A-26A158EFAD99}" type="pres">
      <dgm:prSet presAssocID="{7F7645C6-72C5-4E02-9299-FC89CCAA92A1}" presName="hierChild5" presStyleCnt="0"/>
      <dgm:spPr/>
    </dgm:pt>
    <dgm:pt modelId="{41AE98BB-908B-4C4A-BE59-282776806712}" type="pres">
      <dgm:prSet presAssocID="{BFB46DD4-7B60-4D05-B023-C65E30928D74}" presName="hierChild5" presStyleCnt="0"/>
      <dgm:spPr/>
    </dgm:pt>
    <dgm:pt modelId="{281A6BB4-6BC2-41E9-8592-2DE63EA0D8AE}" type="pres">
      <dgm:prSet presAssocID="{C21AA6AD-BCA8-4A46-99C8-7416F2A78251}" presName="hierChild5" presStyleCnt="0"/>
      <dgm:spPr/>
    </dgm:pt>
    <dgm:pt modelId="{F30A5080-CBF6-499F-8199-F7AC66D6480F}" type="pres">
      <dgm:prSet presAssocID="{70E761BA-6BBF-4F14-9F59-D2D9D3C33784}" presName="hierChild3" presStyleCnt="0"/>
      <dgm:spPr/>
    </dgm:pt>
    <dgm:pt modelId="{D035BFED-EE2A-46A3-9615-B482B8F2588B}" type="pres">
      <dgm:prSet presAssocID="{6319F57F-5A5A-4587-BAF3-075258A6059E}" presName="hierRoot1" presStyleCnt="0">
        <dgm:presLayoutVars>
          <dgm:hierBranch val="init"/>
        </dgm:presLayoutVars>
      </dgm:prSet>
      <dgm:spPr/>
    </dgm:pt>
    <dgm:pt modelId="{FF028824-1A09-44C3-87C7-7526B7F7FE15}" type="pres">
      <dgm:prSet presAssocID="{6319F57F-5A5A-4587-BAF3-075258A6059E}" presName="rootComposite1" presStyleCnt="0"/>
      <dgm:spPr/>
    </dgm:pt>
    <dgm:pt modelId="{5021FEFE-A555-47E7-AF56-A279BD8A6217}" type="pres">
      <dgm:prSet presAssocID="{6319F57F-5A5A-4587-BAF3-075258A6059E}" presName="rootText1" presStyleLbl="node0" presStyleIdx="1" presStyleCnt="2" custScaleX="253566" custScaleY="116310" custLinFactX="-276447" custLinFactY="100000" custLinFactNeighborX="-300000" custLinFactNeighborY="118017">
        <dgm:presLayoutVars>
          <dgm:chPref val="3"/>
        </dgm:presLayoutVars>
      </dgm:prSet>
      <dgm:spPr/>
      <dgm:t>
        <a:bodyPr/>
        <a:lstStyle/>
        <a:p>
          <a:endParaRPr lang="en-NZ"/>
        </a:p>
      </dgm:t>
    </dgm:pt>
    <dgm:pt modelId="{F3B97341-5A17-45DC-BF61-A09D0D140C24}" type="pres">
      <dgm:prSet presAssocID="{6319F57F-5A5A-4587-BAF3-075258A6059E}" presName="rootConnector1" presStyleLbl="node1" presStyleIdx="0" presStyleCnt="0"/>
      <dgm:spPr/>
      <dgm:t>
        <a:bodyPr/>
        <a:lstStyle/>
        <a:p>
          <a:endParaRPr lang="en-NZ"/>
        </a:p>
      </dgm:t>
    </dgm:pt>
    <dgm:pt modelId="{71E47A5F-AA61-4787-83DF-570CE64AEC81}" type="pres">
      <dgm:prSet presAssocID="{6319F57F-5A5A-4587-BAF3-075258A6059E}" presName="hierChild2" presStyleCnt="0"/>
      <dgm:spPr/>
    </dgm:pt>
    <dgm:pt modelId="{DC7B2190-F793-43C3-8AAA-AA9B2A5F707B}" type="pres">
      <dgm:prSet presAssocID="{6319F57F-5A5A-4587-BAF3-075258A6059E}" presName="hierChild3" presStyleCnt="0"/>
      <dgm:spPr/>
    </dgm:pt>
  </dgm:ptLst>
  <dgm:cxnLst>
    <dgm:cxn modelId="{2644E6FD-24B7-4141-9DB4-0679739FFA8C}" srcId="{67DD9369-75F7-4576-9714-0F26F68727DB}" destId="{70E761BA-6BBF-4F14-9F59-D2D9D3C33784}" srcOrd="0" destOrd="0" parTransId="{FC00E5EA-EC7F-4F50-BA31-4DCA68BFACF1}" sibTransId="{C4CA67E9-AA74-49CE-8FD0-8BBF0F9C1CA8}"/>
    <dgm:cxn modelId="{3EE3266C-AA9C-4C52-92AF-2FC68CB19E10}" srcId="{807D7D3A-1B08-43B5-9649-C6E1AC78B381}" destId="{B0F1B2ED-A17D-4CCA-8B99-4121BA8ECA7F}" srcOrd="3" destOrd="0" parTransId="{8882A52A-B583-4CCA-B6FD-2C03C7B1C1ED}" sibTransId="{2EE911A6-D960-4D2C-BD60-21B6CAB132AB}"/>
    <dgm:cxn modelId="{4CEC9B18-E403-4023-A573-F4F9D19885C4}" type="presOf" srcId="{1E02A514-4ED5-4276-8FF6-EE7E0B8FEB41}" destId="{953722D5-A553-4F5A-B91D-06DC11EC6EB7}" srcOrd="0" destOrd="0" presId="urn:microsoft.com/office/officeart/2005/8/layout/orgChart1"/>
    <dgm:cxn modelId="{9029EFED-98F0-49DF-8DF3-D3E26E6B9C1A}" type="presOf" srcId="{70E761BA-6BBF-4F14-9F59-D2D9D3C33784}" destId="{7947E0D0-E4D6-4B2B-B73A-0759F7FAB880}" srcOrd="1" destOrd="0" presId="urn:microsoft.com/office/officeart/2005/8/layout/orgChart1"/>
    <dgm:cxn modelId="{DD8F9759-DC78-4FB4-90D7-B603B8BD2BFE}" srcId="{807D7D3A-1B08-43B5-9649-C6E1AC78B381}" destId="{A9667D13-A4C4-4C50-B167-0103C732D5AD}" srcOrd="0" destOrd="0" parTransId="{CCA103CB-BDE4-43F5-9AE6-E27DC3CD03F6}" sibTransId="{BA8816C6-3EC6-486D-8085-3C9E635F8D46}"/>
    <dgm:cxn modelId="{19448688-2EDF-4331-B99C-E2753EE19C07}" srcId="{C21AA6AD-BCA8-4A46-99C8-7416F2A78251}" destId="{BFB46DD4-7B60-4D05-B023-C65E30928D74}" srcOrd="0" destOrd="0" parTransId="{F0404DB2-011C-4367-AB5C-40B7F1DBC1D9}" sibTransId="{C5CF2505-4912-4788-BB29-A04A128A6AB5}"/>
    <dgm:cxn modelId="{7D0560C7-C3A4-4384-BAC2-09524657D1CE}" type="presOf" srcId="{807D7D3A-1B08-43B5-9649-C6E1AC78B381}" destId="{E73C419E-1D6A-4BD7-B029-E09E391CCF1C}" srcOrd="1" destOrd="0" presId="urn:microsoft.com/office/officeart/2005/8/layout/orgChart1"/>
    <dgm:cxn modelId="{9511CAD9-2D66-46B4-B4E2-5093E972DFA2}" type="presOf" srcId="{8800EDA2-FA4B-4EB4-86D6-73B153B58A07}" destId="{1520D010-7513-4DEF-A009-D0BC5E70DB83}" srcOrd="0" destOrd="0" presId="urn:microsoft.com/office/officeart/2005/8/layout/orgChart1"/>
    <dgm:cxn modelId="{6F8F779A-9BE1-4C4B-94B4-C4062E98E0A4}" type="presOf" srcId="{A9667D13-A4C4-4C50-B167-0103C732D5AD}" destId="{3A24A135-0298-4851-99FC-2968F3241741}" srcOrd="0" destOrd="0" presId="urn:microsoft.com/office/officeart/2005/8/layout/orgChart1"/>
    <dgm:cxn modelId="{DB537458-582F-4AA6-BDFC-C3F1373F82B4}" type="presOf" srcId="{3AC93DD2-1D3B-4DDE-BE2E-52A179ABB053}" destId="{0EE7886F-7E64-42B9-991E-A888950D0D28}" srcOrd="0" destOrd="0" presId="urn:microsoft.com/office/officeart/2005/8/layout/orgChart1"/>
    <dgm:cxn modelId="{053D9E6A-60BC-46C3-8096-8AB21AA27E6A}" type="presOf" srcId="{67DD9369-75F7-4576-9714-0F26F68727DB}" destId="{B3EA3540-AE7F-48D9-876F-14DDCD6B5E2D}" srcOrd="0" destOrd="0" presId="urn:microsoft.com/office/officeart/2005/8/layout/orgChart1"/>
    <dgm:cxn modelId="{1D9AC4C9-0A18-489A-B652-91F48CB48ECB}" type="presOf" srcId="{13B919C1-EF31-4249-869E-1244A2F1F8BE}" destId="{7B534FCD-835D-4ECE-BD74-BD908E5CEB1A}" srcOrd="0" destOrd="0" presId="urn:microsoft.com/office/officeart/2005/8/layout/orgChart1"/>
    <dgm:cxn modelId="{A1742AA2-4C2C-4916-A454-BACD632B1FA7}" type="presOf" srcId="{BFB46DD4-7B60-4D05-B023-C65E30928D74}" destId="{A40EF43F-D373-4C5B-A865-A896038FB410}" srcOrd="0" destOrd="0" presId="urn:microsoft.com/office/officeart/2005/8/layout/orgChart1"/>
    <dgm:cxn modelId="{993254A5-41D5-4E2E-A713-0F7381F64FA5}" srcId="{BFB46DD4-7B60-4D05-B023-C65E30928D74}" destId="{7F7645C6-72C5-4E02-9299-FC89CCAA92A1}" srcOrd="0" destOrd="0" parTransId="{BA8BFC6D-85D9-4EFC-B49A-50662E9C474B}" sibTransId="{CA9C22E7-4DC6-4FFA-BAEE-F74D9270642B}"/>
    <dgm:cxn modelId="{5731D131-8645-4580-9540-1D2C08CF6C83}" type="presOf" srcId="{6319F57F-5A5A-4587-BAF3-075258A6059E}" destId="{F3B97341-5A17-45DC-BF61-A09D0D140C24}" srcOrd="1" destOrd="0" presId="urn:microsoft.com/office/officeart/2005/8/layout/orgChart1"/>
    <dgm:cxn modelId="{DD8F1232-4F08-4C16-AE6A-DF5ED68088E7}" type="presOf" srcId="{807D7D3A-1B08-43B5-9649-C6E1AC78B381}" destId="{BB0CDC51-D4D7-4C64-9E4F-F6C166922D32}" srcOrd="0" destOrd="0" presId="urn:microsoft.com/office/officeart/2005/8/layout/orgChart1"/>
    <dgm:cxn modelId="{293D0103-EADE-4CB2-A44A-DBF67973E7C6}" type="presOf" srcId="{AD530950-4CD1-4CD7-AC37-B08C13655825}" destId="{FB965A61-EC57-4950-A952-58F0DB462E2E}" srcOrd="0" destOrd="0" presId="urn:microsoft.com/office/officeart/2005/8/layout/orgChart1"/>
    <dgm:cxn modelId="{97C06C62-0808-439F-8488-F36FCCAB9F0B}" srcId="{7F7645C6-72C5-4E02-9299-FC89CCAA92A1}" destId="{807D7D3A-1B08-43B5-9649-C6E1AC78B381}" srcOrd="0" destOrd="0" parTransId="{7BD13A50-3233-4032-A422-3433907E7D71}" sibTransId="{682714E3-B8F8-4CD4-8D0D-E631AA7C47FE}"/>
    <dgm:cxn modelId="{D4C45EAF-28CE-4819-866A-C73DAE152D4C}" srcId="{807D7D3A-1B08-43B5-9649-C6E1AC78B381}" destId="{AD530950-4CD1-4CD7-AC37-B08C13655825}" srcOrd="2" destOrd="0" parTransId="{3AC93DD2-1D3B-4DDE-BE2E-52A179ABB053}" sibTransId="{1276B653-3586-4AE3-B421-27032D0D03DD}"/>
    <dgm:cxn modelId="{DB2E67BF-1755-4DDD-B5EE-39A98E280C23}" type="presOf" srcId="{A9667D13-A4C4-4C50-B167-0103C732D5AD}" destId="{F75EE97F-0BF4-4E3E-AAF5-1A7FAD9E643D}" srcOrd="1" destOrd="0" presId="urn:microsoft.com/office/officeart/2005/8/layout/orgChart1"/>
    <dgm:cxn modelId="{A7EC3ACA-112A-4EDE-AEDE-85B1DCCE362F}" type="presOf" srcId="{95725F4B-6EA9-4573-A978-E8E7FE7E8F01}" destId="{EE29E191-0B35-4C50-8BBF-508B9B9DC72E}" srcOrd="0" destOrd="0" presId="urn:microsoft.com/office/officeart/2005/8/layout/orgChart1"/>
    <dgm:cxn modelId="{9D241972-71AD-4CF0-B581-0C157AEFDABA}" type="presOf" srcId="{E3342B8D-72D5-4451-8EF3-D782F3CDEB74}" destId="{91FDA32C-F1B2-42F1-BDDE-9CC788A6670A}" srcOrd="1" destOrd="0" presId="urn:microsoft.com/office/officeart/2005/8/layout/orgChart1"/>
    <dgm:cxn modelId="{A390276D-971A-4A7B-A6C4-57146547364E}" type="presOf" srcId="{7F7645C6-72C5-4E02-9299-FC89CCAA92A1}" destId="{95820D00-C11B-41D7-A474-A24E1CB5142E}" srcOrd="0" destOrd="0" presId="urn:microsoft.com/office/officeart/2005/8/layout/orgChart1"/>
    <dgm:cxn modelId="{DF5DAAF0-0707-48DB-BD6C-ABC846897FB4}" srcId="{67DD9369-75F7-4576-9714-0F26F68727DB}" destId="{6319F57F-5A5A-4587-BAF3-075258A6059E}" srcOrd="1" destOrd="0" parTransId="{011C4CE1-FF54-4EF5-A68B-6019CAE7CB0E}" sibTransId="{7959AAFD-9C3E-44A9-BDD8-ABB821909942}"/>
    <dgm:cxn modelId="{DD158D6A-7F29-45C6-99A0-57746810DE9F}" type="presOf" srcId="{C21AA6AD-BCA8-4A46-99C8-7416F2A78251}" destId="{E8C99308-804D-46E1-AF77-6F3F811FA8F6}" srcOrd="0" destOrd="0" presId="urn:microsoft.com/office/officeart/2005/8/layout/orgChart1"/>
    <dgm:cxn modelId="{56B68EA1-9BEB-4381-89AB-6614CC1C5F95}" srcId="{807D7D3A-1B08-43B5-9649-C6E1AC78B381}" destId="{E3342B8D-72D5-4451-8EF3-D782F3CDEB74}" srcOrd="1" destOrd="0" parTransId="{8800EDA2-FA4B-4EB4-86D6-73B153B58A07}" sibTransId="{47574230-A87F-49CC-87AB-EC9ADF8C0E7E}"/>
    <dgm:cxn modelId="{E22894C1-0902-4C3E-8A23-C9A851875E15}" type="presOf" srcId="{BA8BFC6D-85D9-4EFC-B49A-50662E9C474B}" destId="{D86C2528-0EC5-4B41-B604-6C8CD6EC3092}" srcOrd="0" destOrd="0" presId="urn:microsoft.com/office/officeart/2005/8/layout/orgChart1"/>
    <dgm:cxn modelId="{CB14D024-C821-45D7-B34B-72CDE87B171B}" type="presOf" srcId="{6319F57F-5A5A-4587-BAF3-075258A6059E}" destId="{5021FEFE-A555-47E7-AF56-A279BD8A6217}" srcOrd="0" destOrd="0" presId="urn:microsoft.com/office/officeart/2005/8/layout/orgChart1"/>
    <dgm:cxn modelId="{D5930B9B-3407-4A66-B611-19B1E3E37A94}" type="presOf" srcId="{CCA103CB-BDE4-43F5-9AE6-E27DC3CD03F6}" destId="{DC5529CB-3DD2-4EBD-8501-916D03D525D0}" srcOrd="0" destOrd="0" presId="urn:microsoft.com/office/officeart/2005/8/layout/orgChart1"/>
    <dgm:cxn modelId="{86F045C3-5CFD-4FFA-95C2-B4AE5C8C24A4}" type="presOf" srcId="{AD530950-4CD1-4CD7-AC37-B08C13655825}" destId="{D90AEFC9-E704-4742-98A2-23F8821B17C9}" srcOrd="1" destOrd="0" presId="urn:microsoft.com/office/officeart/2005/8/layout/orgChart1"/>
    <dgm:cxn modelId="{30C97E0B-02C7-4000-BA83-71C138B60A93}" srcId="{807D7D3A-1B08-43B5-9649-C6E1AC78B381}" destId="{1E02A514-4ED5-4276-8FF6-EE7E0B8FEB41}" srcOrd="4" destOrd="0" parTransId="{13B919C1-EF31-4249-869E-1244A2F1F8BE}" sibTransId="{FE187CE8-282C-43C1-B6A0-560FC09D3B4C}"/>
    <dgm:cxn modelId="{FEDFE773-F8F1-4687-A99F-96F7E75B840F}" type="presOf" srcId="{7BD13A50-3233-4032-A422-3433907E7D71}" destId="{007BBD72-E266-42C5-A42A-E5EB2BF3E6D1}" srcOrd="0" destOrd="0" presId="urn:microsoft.com/office/officeart/2005/8/layout/orgChart1"/>
    <dgm:cxn modelId="{00C98E9B-50D3-4796-8043-0A6E34068C9B}" type="presOf" srcId="{1E02A514-4ED5-4276-8FF6-EE7E0B8FEB41}" destId="{CBF66BD7-5BA8-4B7B-B769-A14C42314623}" srcOrd="1" destOrd="0" presId="urn:microsoft.com/office/officeart/2005/8/layout/orgChart1"/>
    <dgm:cxn modelId="{B3EB858B-4726-4789-BDD5-BEC24D9DF2E8}" type="presOf" srcId="{E3342B8D-72D5-4451-8EF3-D782F3CDEB74}" destId="{9D0765EB-8E75-49D5-8623-9DCCC86A898C}" srcOrd="0" destOrd="0" presId="urn:microsoft.com/office/officeart/2005/8/layout/orgChart1"/>
    <dgm:cxn modelId="{91F8378E-32A4-433D-AF7E-379076F132AB}" type="presOf" srcId="{BFB46DD4-7B60-4D05-B023-C65E30928D74}" destId="{2B76F18F-6811-4553-AAD5-FCAE931F0E1E}" srcOrd="1" destOrd="0" presId="urn:microsoft.com/office/officeart/2005/8/layout/orgChart1"/>
    <dgm:cxn modelId="{60581571-28DF-47E7-B0CB-04C5A4E27298}" type="presOf" srcId="{7F7645C6-72C5-4E02-9299-FC89CCAA92A1}" destId="{DA1AEF09-E840-4471-9420-5E4C9F1F120F}" srcOrd="1" destOrd="0" presId="urn:microsoft.com/office/officeart/2005/8/layout/orgChart1"/>
    <dgm:cxn modelId="{310CA9B9-1571-4243-9A48-7D23AF3D87B9}" type="presOf" srcId="{70E761BA-6BBF-4F14-9F59-D2D9D3C33784}" destId="{CEC1BAC9-57C5-4D78-8FD4-4B74FA578BF4}" srcOrd="0" destOrd="0" presId="urn:microsoft.com/office/officeart/2005/8/layout/orgChart1"/>
    <dgm:cxn modelId="{083D2163-B93D-475F-A9DF-B3944CD159A8}" type="presOf" srcId="{B0F1B2ED-A17D-4CCA-8B99-4121BA8ECA7F}" destId="{0EC442E7-20EC-438F-8795-F7E368D5DFB9}" srcOrd="1" destOrd="0" presId="urn:microsoft.com/office/officeart/2005/8/layout/orgChart1"/>
    <dgm:cxn modelId="{1B567024-002E-4719-A1E0-70038C5C6A16}" type="presOf" srcId="{C21AA6AD-BCA8-4A46-99C8-7416F2A78251}" destId="{63C651B2-9AA8-4143-9F73-0B6459751A8A}" srcOrd="1" destOrd="0" presId="urn:microsoft.com/office/officeart/2005/8/layout/orgChart1"/>
    <dgm:cxn modelId="{CD535A1D-EB49-434F-8C3E-1DF024B6111E}" type="presOf" srcId="{8882A52A-B583-4CCA-B6FD-2C03C7B1C1ED}" destId="{B7A7A4B2-A2DE-4A3E-828D-0AC558247B29}" srcOrd="0" destOrd="0" presId="urn:microsoft.com/office/officeart/2005/8/layout/orgChart1"/>
    <dgm:cxn modelId="{2777FE56-C98A-4709-862A-013F5856CCA5}" type="presOf" srcId="{B0F1B2ED-A17D-4CCA-8B99-4121BA8ECA7F}" destId="{B2179F91-820F-46BC-BF38-6AA656B040AD}" srcOrd="0" destOrd="0" presId="urn:microsoft.com/office/officeart/2005/8/layout/orgChart1"/>
    <dgm:cxn modelId="{D72195E1-0DCC-4F8C-B654-063A420CFD32}" srcId="{70E761BA-6BBF-4F14-9F59-D2D9D3C33784}" destId="{C21AA6AD-BCA8-4A46-99C8-7416F2A78251}" srcOrd="0" destOrd="0" parTransId="{95725F4B-6EA9-4573-A978-E8E7FE7E8F01}" sibTransId="{4BC71DA0-A448-4741-B1F5-35F32CDA95D6}"/>
    <dgm:cxn modelId="{485CDB78-3C42-45E5-9A54-DEFDA6E3DC8F}" type="presOf" srcId="{F0404DB2-011C-4367-AB5C-40B7F1DBC1D9}" destId="{AD2AF0F5-5ECA-4F0B-8B65-C8969D1B4372}" srcOrd="0" destOrd="0" presId="urn:microsoft.com/office/officeart/2005/8/layout/orgChart1"/>
    <dgm:cxn modelId="{181F5E65-2C4E-4842-A4A7-E85C3F4E4D39}" type="presParOf" srcId="{B3EA3540-AE7F-48D9-876F-14DDCD6B5E2D}" destId="{E92BC5C2-5D1E-44BC-99E5-926D3C634C35}" srcOrd="0" destOrd="0" presId="urn:microsoft.com/office/officeart/2005/8/layout/orgChart1"/>
    <dgm:cxn modelId="{596C3BD6-BCC3-4AB5-AA5D-6A8480C0827B}" type="presParOf" srcId="{E92BC5C2-5D1E-44BC-99E5-926D3C634C35}" destId="{2B88166D-C17D-439A-A0FA-B2A708DB8066}" srcOrd="0" destOrd="0" presId="urn:microsoft.com/office/officeart/2005/8/layout/orgChart1"/>
    <dgm:cxn modelId="{733936C8-0DA1-4285-ADC6-6046AC97DDB1}" type="presParOf" srcId="{2B88166D-C17D-439A-A0FA-B2A708DB8066}" destId="{CEC1BAC9-57C5-4D78-8FD4-4B74FA578BF4}" srcOrd="0" destOrd="0" presId="urn:microsoft.com/office/officeart/2005/8/layout/orgChart1"/>
    <dgm:cxn modelId="{6513AB2B-B4EC-4C02-A67B-445122B906E5}" type="presParOf" srcId="{2B88166D-C17D-439A-A0FA-B2A708DB8066}" destId="{7947E0D0-E4D6-4B2B-B73A-0759F7FAB880}" srcOrd="1" destOrd="0" presId="urn:microsoft.com/office/officeart/2005/8/layout/orgChart1"/>
    <dgm:cxn modelId="{C103646C-C8C1-4B51-AFB9-8152981088C8}" type="presParOf" srcId="{E92BC5C2-5D1E-44BC-99E5-926D3C634C35}" destId="{B4E4015B-2C70-467F-A5BD-F4CD28C31DBB}" srcOrd="1" destOrd="0" presId="urn:microsoft.com/office/officeart/2005/8/layout/orgChart1"/>
    <dgm:cxn modelId="{2FA3078A-9EAC-4B11-BFA1-80D9EEA00BEC}" type="presParOf" srcId="{B4E4015B-2C70-467F-A5BD-F4CD28C31DBB}" destId="{EE29E191-0B35-4C50-8BBF-508B9B9DC72E}" srcOrd="0" destOrd="0" presId="urn:microsoft.com/office/officeart/2005/8/layout/orgChart1"/>
    <dgm:cxn modelId="{CC21F906-5BF9-42B0-8979-35F71B21100C}" type="presParOf" srcId="{B4E4015B-2C70-467F-A5BD-F4CD28C31DBB}" destId="{96270C56-FEB9-4E3A-87E3-23BA579BCE92}" srcOrd="1" destOrd="0" presId="urn:microsoft.com/office/officeart/2005/8/layout/orgChart1"/>
    <dgm:cxn modelId="{4CDE84D1-ABE7-46FF-963E-5BC7B1EA4E3E}" type="presParOf" srcId="{96270C56-FEB9-4E3A-87E3-23BA579BCE92}" destId="{0607B8AA-FAA8-4519-8EA5-4C1F2A0E7950}" srcOrd="0" destOrd="0" presId="urn:microsoft.com/office/officeart/2005/8/layout/orgChart1"/>
    <dgm:cxn modelId="{220DBDDE-F828-4AB8-A684-D9ECD5F95FC2}" type="presParOf" srcId="{0607B8AA-FAA8-4519-8EA5-4C1F2A0E7950}" destId="{E8C99308-804D-46E1-AF77-6F3F811FA8F6}" srcOrd="0" destOrd="0" presId="urn:microsoft.com/office/officeart/2005/8/layout/orgChart1"/>
    <dgm:cxn modelId="{91A4A16A-B319-46E4-8B48-A12AB313B42D}" type="presParOf" srcId="{0607B8AA-FAA8-4519-8EA5-4C1F2A0E7950}" destId="{63C651B2-9AA8-4143-9F73-0B6459751A8A}" srcOrd="1" destOrd="0" presId="urn:microsoft.com/office/officeart/2005/8/layout/orgChart1"/>
    <dgm:cxn modelId="{D87B8247-954C-43ED-A7B4-E4DB9AE60D04}" type="presParOf" srcId="{96270C56-FEB9-4E3A-87E3-23BA579BCE92}" destId="{22BAC97F-E618-45F8-989F-8862C2E7395C}" srcOrd="1" destOrd="0" presId="urn:microsoft.com/office/officeart/2005/8/layout/orgChart1"/>
    <dgm:cxn modelId="{0B95F8D6-EF7B-437F-BED7-2A9472EEE7F4}" type="presParOf" srcId="{22BAC97F-E618-45F8-989F-8862C2E7395C}" destId="{AD2AF0F5-5ECA-4F0B-8B65-C8969D1B4372}" srcOrd="0" destOrd="0" presId="urn:microsoft.com/office/officeart/2005/8/layout/orgChart1"/>
    <dgm:cxn modelId="{7E4B2DCD-5DA9-4AD7-8D69-CA1EC37BB715}" type="presParOf" srcId="{22BAC97F-E618-45F8-989F-8862C2E7395C}" destId="{C6FAD799-C384-4D22-B396-BDC19F9C7765}" srcOrd="1" destOrd="0" presId="urn:microsoft.com/office/officeart/2005/8/layout/orgChart1"/>
    <dgm:cxn modelId="{9C2F1536-05F6-48A5-B50B-4EB55467A6CF}" type="presParOf" srcId="{C6FAD799-C384-4D22-B396-BDC19F9C7765}" destId="{914E20ED-BF1D-40EA-8768-4C972F4EBFF9}" srcOrd="0" destOrd="0" presId="urn:microsoft.com/office/officeart/2005/8/layout/orgChart1"/>
    <dgm:cxn modelId="{7FD67A9D-4430-4F43-85B6-E83965F83C75}" type="presParOf" srcId="{914E20ED-BF1D-40EA-8768-4C972F4EBFF9}" destId="{A40EF43F-D373-4C5B-A865-A896038FB410}" srcOrd="0" destOrd="0" presId="urn:microsoft.com/office/officeart/2005/8/layout/orgChart1"/>
    <dgm:cxn modelId="{38EAE328-7CBF-4A2C-9DC0-4A25B4DD0BB7}" type="presParOf" srcId="{914E20ED-BF1D-40EA-8768-4C972F4EBFF9}" destId="{2B76F18F-6811-4553-AAD5-FCAE931F0E1E}" srcOrd="1" destOrd="0" presId="urn:microsoft.com/office/officeart/2005/8/layout/orgChart1"/>
    <dgm:cxn modelId="{5847795D-74CC-47C2-A2CC-1CF4A0D87466}" type="presParOf" srcId="{C6FAD799-C384-4D22-B396-BDC19F9C7765}" destId="{0AC0F1C9-D59C-4034-B153-D542D4E80C6E}" srcOrd="1" destOrd="0" presId="urn:microsoft.com/office/officeart/2005/8/layout/orgChart1"/>
    <dgm:cxn modelId="{FE4F1AEB-2E40-4AB8-B71D-77F46A5860A9}" type="presParOf" srcId="{0AC0F1C9-D59C-4034-B153-D542D4E80C6E}" destId="{D86C2528-0EC5-4B41-B604-6C8CD6EC3092}" srcOrd="0" destOrd="0" presId="urn:microsoft.com/office/officeart/2005/8/layout/orgChart1"/>
    <dgm:cxn modelId="{E03C0C3D-0C15-45D4-92DD-360933C684D7}" type="presParOf" srcId="{0AC0F1C9-D59C-4034-B153-D542D4E80C6E}" destId="{0D4788C1-E832-4B84-B713-215D1F2B0ECE}" srcOrd="1" destOrd="0" presId="urn:microsoft.com/office/officeart/2005/8/layout/orgChart1"/>
    <dgm:cxn modelId="{BA17B6D5-101E-438A-AAD0-0CA557E8FF73}" type="presParOf" srcId="{0D4788C1-E832-4B84-B713-215D1F2B0ECE}" destId="{3C6A2228-E24F-47BC-8CFF-4CDECF775CF3}" srcOrd="0" destOrd="0" presId="urn:microsoft.com/office/officeart/2005/8/layout/orgChart1"/>
    <dgm:cxn modelId="{80A525D1-B29E-420D-8CCA-C361F739827D}" type="presParOf" srcId="{3C6A2228-E24F-47BC-8CFF-4CDECF775CF3}" destId="{95820D00-C11B-41D7-A474-A24E1CB5142E}" srcOrd="0" destOrd="0" presId="urn:microsoft.com/office/officeart/2005/8/layout/orgChart1"/>
    <dgm:cxn modelId="{1E54484C-5752-41FE-94D2-4DB8D4248FCE}" type="presParOf" srcId="{3C6A2228-E24F-47BC-8CFF-4CDECF775CF3}" destId="{DA1AEF09-E840-4471-9420-5E4C9F1F120F}" srcOrd="1" destOrd="0" presId="urn:microsoft.com/office/officeart/2005/8/layout/orgChart1"/>
    <dgm:cxn modelId="{7A30EA51-C2BC-40FB-B785-AC46E6713A85}" type="presParOf" srcId="{0D4788C1-E832-4B84-B713-215D1F2B0ECE}" destId="{45BF9925-6E6E-4B47-B073-EA5F25695E01}" srcOrd="1" destOrd="0" presId="urn:microsoft.com/office/officeart/2005/8/layout/orgChart1"/>
    <dgm:cxn modelId="{3BFCF30E-5FAC-4FAC-9606-F4DB304191A0}" type="presParOf" srcId="{45BF9925-6E6E-4B47-B073-EA5F25695E01}" destId="{007BBD72-E266-42C5-A42A-E5EB2BF3E6D1}" srcOrd="0" destOrd="0" presId="urn:microsoft.com/office/officeart/2005/8/layout/orgChart1"/>
    <dgm:cxn modelId="{D2D53DA3-3260-42BD-AA50-ABCE42039321}" type="presParOf" srcId="{45BF9925-6E6E-4B47-B073-EA5F25695E01}" destId="{E1FC9FA4-31F4-4A63-B457-87B42BE7659F}" srcOrd="1" destOrd="0" presId="urn:microsoft.com/office/officeart/2005/8/layout/orgChart1"/>
    <dgm:cxn modelId="{D0864A40-A56D-483D-A52F-86B795ACBA10}" type="presParOf" srcId="{E1FC9FA4-31F4-4A63-B457-87B42BE7659F}" destId="{8BC41E3F-FE10-42E1-BB94-56F50D3D1E84}" srcOrd="0" destOrd="0" presId="urn:microsoft.com/office/officeart/2005/8/layout/orgChart1"/>
    <dgm:cxn modelId="{25BC99AE-B32F-4EA2-93EA-9C50FE5DFCB0}" type="presParOf" srcId="{8BC41E3F-FE10-42E1-BB94-56F50D3D1E84}" destId="{BB0CDC51-D4D7-4C64-9E4F-F6C166922D32}" srcOrd="0" destOrd="0" presId="urn:microsoft.com/office/officeart/2005/8/layout/orgChart1"/>
    <dgm:cxn modelId="{AB75CB3E-0F26-4C9D-8F42-D3C38A80E105}" type="presParOf" srcId="{8BC41E3F-FE10-42E1-BB94-56F50D3D1E84}" destId="{E73C419E-1D6A-4BD7-B029-E09E391CCF1C}" srcOrd="1" destOrd="0" presId="urn:microsoft.com/office/officeart/2005/8/layout/orgChart1"/>
    <dgm:cxn modelId="{74FDC23D-DB12-41AB-8053-65ED011F8432}" type="presParOf" srcId="{E1FC9FA4-31F4-4A63-B457-87B42BE7659F}" destId="{E150EEEB-5DEA-46F8-8284-9F1123E913C6}" srcOrd="1" destOrd="0" presId="urn:microsoft.com/office/officeart/2005/8/layout/orgChart1"/>
    <dgm:cxn modelId="{E74113EB-DBEA-48C1-A6FF-AB0B1F580168}" type="presParOf" srcId="{E150EEEB-5DEA-46F8-8284-9F1123E913C6}" destId="{DC5529CB-3DD2-4EBD-8501-916D03D525D0}" srcOrd="0" destOrd="0" presId="urn:microsoft.com/office/officeart/2005/8/layout/orgChart1"/>
    <dgm:cxn modelId="{2B4BA269-D3AD-4B3B-867A-9EB06ED919DE}" type="presParOf" srcId="{E150EEEB-5DEA-46F8-8284-9F1123E913C6}" destId="{9963E327-4038-4778-8E19-8346D77B93F0}" srcOrd="1" destOrd="0" presId="urn:microsoft.com/office/officeart/2005/8/layout/orgChart1"/>
    <dgm:cxn modelId="{7B31DD29-7716-44F0-81A0-DC51670909A2}" type="presParOf" srcId="{9963E327-4038-4778-8E19-8346D77B93F0}" destId="{9726567D-296A-4952-BB1B-8C259D886BD4}" srcOrd="0" destOrd="0" presId="urn:microsoft.com/office/officeart/2005/8/layout/orgChart1"/>
    <dgm:cxn modelId="{4400D478-0A14-408A-8EB9-D9AF1EAB5C4E}" type="presParOf" srcId="{9726567D-296A-4952-BB1B-8C259D886BD4}" destId="{3A24A135-0298-4851-99FC-2968F3241741}" srcOrd="0" destOrd="0" presId="urn:microsoft.com/office/officeart/2005/8/layout/orgChart1"/>
    <dgm:cxn modelId="{C56565BC-F932-44F2-B56C-D4E6E9B6EAAF}" type="presParOf" srcId="{9726567D-296A-4952-BB1B-8C259D886BD4}" destId="{F75EE97F-0BF4-4E3E-AAF5-1A7FAD9E643D}" srcOrd="1" destOrd="0" presId="urn:microsoft.com/office/officeart/2005/8/layout/orgChart1"/>
    <dgm:cxn modelId="{EF6B4C74-7E4A-4095-B82B-8D40829D98E4}" type="presParOf" srcId="{9963E327-4038-4778-8E19-8346D77B93F0}" destId="{4510E066-2BEE-4B4A-97F0-43FADE9378FE}" srcOrd="1" destOrd="0" presId="urn:microsoft.com/office/officeart/2005/8/layout/orgChart1"/>
    <dgm:cxn modelId="{430E906C-64FB-4BDA-87CF-6F6FD02DD19C}" type="presParOf" srcId="{9963E327-4038-4778-8E19-8346D77B93F0}" destId="{63DF1A83-9F60-4F52-81C1-7858B7BD2367}" srcOrd="2" destOrd="0" presId="urn:microsoft.com/office/officeart/2005/8/layout/orgChart1"/>
    <dgm:cxn modelId="{7DDE19EE-B9E8-4FA1-A227-5C1F81AECAC1}" type="presParOf" srcId="{E150EEEB-5DEA-46F8-8284-9F1123E913C6}" destId="{1520D010-7513-4DEF-A009-D0BC5E70DB83}" srcOrd="2" destOrd="0" presId="urn:microsoft.com/office/officeart/2005/8/layout/orgChart1"/>
    <dgm:cxn modelId="{09120F81-045C-4EAD-8DC4-61A88B837B2A}" type="presParOf" srcId="{E150EEEB-5DEA-46F8-8284-9F1123E913C6}" destId="{FB4554E3-22A4-4770-90BA-810551B5F2E1}" srcOrd="3" destOrd="0" presId="urn:microsoft.com/office/officeart/2005/8/layout/orgChart1"/>
    <dgm:cxn modelId="{2B4E5E21-C756-4577-8C97-1580A7FF1F03}" type="presParOf" srcId="{FB4554E3-22A4-4770-90BA-810551B5F2E1}" destId="{EFB9BA1A-1A41-43DB-A7CD-D035D91A102D}" srcOrd="0" destOrd="0" presId="urn:microsoft.com/office/officeart/2005/8/layout/orgChart1"/>
    <dgm:cxn modelId="{92621106-61EF-40F6-8AF4-CDE6D4BB79BC}" type="presParOf" srcId="{EFB9BA1A-1A41-43DB-A7CD-D035D91A102D}" destId="{9D0765EB-8E75-49D5-8623-9DCCC86A898C}" srcOrd="0" destOrd="0" presId="urn:microsoft.com/office/officeart/2005/8/layout/orgChart1"/>
    <dgm:cxn modelId="{D9FAED4A-80DC-48F5-A20B-9D8A6F721F3D}" type="presParOf" srcId="{EFB9BA1A-1A41-43DB-A7CD-D035D91A102D}" destId="{91FDA32C-F1B2-42F1-BDDE-9CC788A6670A}" srcOrd="1" destOrd="0" presId="urn:microsoft.com/office/officeart/2005/8/layout/orgChart1"/>
    <dgm:cxn modelId="{A80467C7-373C-4FCC-B7AC-6CF85602266C}" type="presParOf" srcId="{FB4554E3-22A4-4770-90BA-810551B5F2E1}" destId="{6EFE6546-0595-411C-A1DF-1CDDEFDEF38F}" srcOrd="1" destOrd="0" presId="urn:microsoft.com/office/officeart/2005/8/layout/orgChart1"/>
    <dgm:cxn modelId="{B69E7D98-624B-45E2-BD3E-E8EB5C634AFF}" type="presParOf" srcId="{FB4554E3-22A4-4770-90BA-810551B5F2E1}" destId="{0A9EFB27-3A55-498C-A764-7EC067CBD701}" srcOrd="2" destOrd="0" presId="urn:microsoft.com/office/officeart/2005/8/layout/orgChart1"/>
    <dgm:cxn modelId="{139C1AE2-BD30-429B-8F47-72B5CA0BA15B}" type="presParOf" srcId="{E150EEEB-5DEA-46F8-8284-9F1123E913C6}" destId="{0EE7886F-7E64-42B9-991E-A888950D0D28}" srcOrd="4" destOrd="0" presId="urn:microsoft.com/office/officeart/2005/8/layout/orgChart1"/>
    <dgm:cxn modelId="{200E212D-7C84-4D80-A817-D5F97981D18B}" type="presParOf" srcId="{E150EEEB-5DEA-46F8-8284-9F1123E913C6}" destId="{C6F84153-F57E-4A6E-8F95-B2D22A02C5BD}" srcOrd="5" destOrd="0" presId="urn:microsoft.com/office/officeart/2005/8/layout/orgChart1"/>
    <dgm:cxn modelId="{A4BF5335-1786-4A26-B8D4-B3024E36676A}" type="presParOf" srcId="{C6F84153-F57E-4A6E-8F95-B2D22A02C5BD}" destId="{7351D872-D3D5-4BE1-B679-2DE2551B9A6A}" srcOrd="0" destOrd="0" presId="urn:microsoft.com/office/officeart/2005/8/layout/orgChart1"/>
    <dgm:cxn modelId="{69482B32-D834-4D50-AFB0-A3755CA549D6}" type="presParOf" srcId="{7351D872-D3D5-4BE1-B679-2DE2551B9A6A}" destId="{FB965A61-EC57-4950-A952-58F0DB462E2E}" srcOrd="0" destOrd="0" presId="urn:microsoft.com/office/officeart/2005/8/layout/orgChart1"/>
    <dgm:cxn modelId="{E737DA2B-5F43-4985-810F-4D3C1D6AD674}" type="presParOf" srcId="{7351D872-D3D5-4BE1-B679-2DE2551B9A6A}" destId="{D90AEFC9-E704-4742-98A2-23F8821B17C9}" srcOrd="1" destOrd="0" presId="urn:microsoft.com/office/officeart/2005/8/layout/orgChart1"/>
    <dgm:cxn modelId="{467A57F9-FA16-4299-AA75-CE6C65191A39}" type="presParOf" srcId="{C6F84153-F57E-4A6E-8F95-B2D22A02C5BD}" destId="{8E7F75ED-C08C-4645-833B-F86561D22238}" srcOrd="1" destOrd="0" presId="urn:microsoft.com/office/officeart/2005/8/layout/orgChart1"/>
    <dgm:cxn modelId="{1B1B9C98-C745-4E0D-888C-69C2144E41C1}" type="presParOf" srcId="{C6F84153-F57E-4A6E-8F95-B2D22A02C5BD}" destId="{2B7402B2-1EFB-41A8-901D-F6C8E1FAF452}" srcOrd="2" destOrd="0" presId="urn:microsoft.com/office/officeart/2005/8/layout/orgChart1"/>
    <dgm:cxn modelId="{0475B5FC-7E2C-4F64-A140-CFF06F4985A0}" type="presParOf" srcId="{E150EEEB-5DEA-46F8-8284-9F1123E913C6}" destId="{B7A7A4B2-A2DE-4A3E-828D-0AC558247B29}" srcOrd="6" destOrd="0" presId="urn:microsoft.com/office/officeart/2005/8/layout/orgChart1"/>
    <dgm:cxn modelId="{5CE99639-998D-44E9-A992-DAFD7B2BB4D1}" type="presParOf" srcId="{E150EEEB-5DEA-46F8-8284-9F1123E913C6}" destId="{9DD00018-E26C-46E4-B1C6-E2794C170149}" srcOrd="7" destOrd="0" presId="urn:microsoft.com/office/officeart/2005/8/layout/orgChart1"/>
    <dgm:cxn modelId="{4C49327D-6654-400E-BDC0-445EB7B67C10}" type="presParOf" srcId="{9DD00018-E26C-46E4-B1C6-E2794C170149}" destId="{12BE6AE7-FBA9-4B0F-A4A0-E56E20EF253E}" srcOrd="0" destOrd="0" presId="urn:microsoft.com/office/officeart/2005/8/layout/orgChart1"/>
    <dgm:cxn modelId="{B3D54715-EA62-40EB-9D9F-5A2ADB7858F2}" type="presParOf" srcId="{12BE6AE7-FBA9-4B0F-A4A0-E56E20EF253E}" destId="{B2179F91-820F-46BC-BF38-6AA656B040AD}" srcOrd="0" destOrd="0" presId="urn:microsoft.com/office/officeart/2005/8/layout/orgChart1"/>
    <dgm:cxn modelId="{56813349-C217-4A1C-93FD-A29A7161D86E}" type="presParOf" srcId="{12BE6AE7-FBA9-4B0F-A4A0-E56E20EF253E}" destId="{0EC442E7-20EC-438F-8795-F7E368D5DFB9}" srcOrd="1" destOrd="0" presId="urn:microsoft.com/office/officeart/2005/8/layout/orgChart1"/>
    <dgm:cxn modelId="{797F1B86-B4F5-4E63-ADE1-5B278951B42E}" type="presParOf" srcId="{9DD00018-E26C-46E4-B1C6-E2794C170149}" destId="{368EED81-4DB2-41E8-8AB7-43CA6A46524C}" srcOrd="1" destOrd="0" presId="urn:microsoft.com/office/officeart/2005/8/layout/orgChart1"/>
    <dgm:cxn modelId="{8DF13028-44C2-47B1-AC5A-46C0E46D13CD}" type="presParOf" srcId="{9DD00018-E26C-46E4-B1C6-E2794C170149}" destId="{370C6DC1-8158-432A-8E9C-AC2B36BC649D}" srcOrd="2" destOrd="0" presId="urn:microsoft.com/office/officeart/2005/8/layout/orgChart1"/>
    <dgm:cxn modelId="{6A7963D4-F2E8-47C5-908E-9D16B8971E26}" type="presParOf" srcId="{E150EEEB-5DEA-46F8-8284-9F1123E913C6}" destId="{7B534FCD-835D-4ECE-BD74-BD908E5CEB1A}" srcOrd="8" destOrd="0" presId="urn:microsoft.com/office/officeart/2005/8/layout/orgChart1"/>
    <dgm:cxn modelId="{6505485C-834B-4DCF-8E4D-82AF28F1EF31}" type="presParOf" srcId="{E150EEEB-5DEA-46F8-8284-9F1123E913C6}" destId="{14E5B027-215B-4337-9A6B-848E29F1A250}" srcOrd="9" destOrd="0" presId="urn:microsoft.com/office/officeart/2005/8/layout/orgChart1"/>
    <dgm:cxn modelId="{A7F33A5E-712F-409B-BB1C-519E0C2A84C3}" type="presParOf" srcId="{14E5B027-215B-4337-9A6B-848E29F1A250}" destId="{AD481991-7751-490A-8F72-B80618CECF47}" srcOrd="0" destOrd="0" presId="urn:microsoft.com/office/officeart/2005/8/layout/orgChart1"/>
    <dgm:cxn modelId="{9157BEC0-A4F4-46CD-ABE1-C049BB821DF0}" type="presParOf" srcId="{AD481991-7751-490A-8F72-B80618CECF47}" destId="{953722D5-A553-4F5A-B91D-06DC11EC6EB7}" srcOrd="0" destOrd="0" presId="urn:microsoft.com/office/officeart/2005/8/layout/orgChart1"/>
    <dgm:cxn modelId="{85D29642-6990-4CEE-AAA3-283EFDA07D59}" type="presParOf" srcId="{AD481991-7751-490A-8F72-B80618CECF47}" destId="{CBF66BD7-5BA8-4B7B-B769-A14C42314623}" srcOrd="1" destOrd="0" presId="urn:microsoft.com/office/officeart/2005/8/layout/orgChart1"/>
    <dgm:cxn modelId="{B35CF6ED-BB0A-43F2-B016-41E5954C75D5}" type="presParOf" srcId="{14E5B027-215B-4337-9A6B-848E29F1A250}" destId="{DB9B45F4-5C06-4F26-B6BE-7C17E94935E8}" srcOrd="1" destOrd="0" presId="urn:microsoft.com/office/officeart/2005/8/layout/orgChart1"/>
    <dgm:cxn modelId="{9DB91C1F-8758-487A-A955-DDA2A3F8FA05}" type="presParOf" srcId="{14E5B027-215B-4337-9A6B-848E29F1A250}" destId="{6AE12198-D404-4A0F-804C-DA6E02879665}" srcOrd="2" destOrd="0" presId="urn:microsoft.com/office/officeart/2005/8/layout/orgChart1"/>
    <dgm:cxn modelId="{C2E59429-285E-48B9-87F7-D56A2254925C}" type="presParOf" srcId="{E1FC9FA4-31F4-4A63-B457-87B42BE7659F}" destId="{E06A2EE1-1ED3-4CBB-9CB9-426E1510472F}" srcOrd="2" destOrd="0" presId="urn:microsoft.com/office/officeart/2005/8/layout/orgChart1"/>
    <dgm:cxn modelId="{80192DE8-1616-4389-BCDC-F1FFDA286873}" type="presParOf" srcId="{0D4788C1-E832-4B84-B713-215D1F2B0ECE}" destId="{9F111583-DA02-49A7-9C8A-26A158EFAD99}" srcOrd="2" destOrd="0" presId="urn:microsoft.com/office/officeart/2005/8/layout/orgChart1"/>
    <dgm:cxn modelId="{7F0CAC3B-279C-4299-A3A9-EEDDFC9C070A}" type="presParOf" srcId="{C6FAD799-C384-4D22-B396-BDC19F9C7765}" destId="{41AE98BB-908B-4C4A-BE59-282776806712}" srcOrd="2" destOrd="0" presId="urn:microsoft.com/office/officeart/2005/8/layout/orgChart1"/>
    <dgm:cxn modelId="{8E89A42A-9E07-4F39-A6C7-73553605258C}" type="presParOf" srcId="{96270C56-FEB9-4E3A-87E3-23BA579BCE92}" destId="{281A6BB4-6BC2-41E9-8592-2DE63EA0D8AE}" srcOrd="2" destOrd="0" presId="urn:microsoft.com/office/officeart/2005/8/layout/orgChart1"/>
    <dgm:cxn modelId="{EA1C9CF5-9487-4D56-B4F1-519210E6E2A3}" type="presParOf" srcId="{E92BC5C2-5D1E-44BC-99E5-926D3C634C35}" destId="{F30A5080-CBF6-499F-8199-F7AC66D6480F}" srcOrd="2" destOrd="0" presId="urn:microsoft.com/office/officeart/2005/8/layout/orgChart1"/>
    <dgm:cxn modelId="{6B216939-B572-4B9A-99ED-3F133BE5A797}" type="presParOf" srcId="{B3EA3540-AE7F-48D9-876F-14DDCD6B5E2D}" destId="{D035BFED-EE2A-46A3-9615-B482B8F2588B}" srcOrd="1" destOrd="0" presId="urn:microsoft.com/office/officeart/2005/8/layout/orgChart1"/>
    <dgm:cxn modelId="{5AAE942C-4ADF-448A-81FC-C7389EAA6829}" type="presParOf" srcId="{D035BFED-EE2A-46A3-9615-B482B8F2588B}" destId="{FF028824-1A09-44C3-87C7-7526B7F7FE15}" srcOrd="0" destOrd="0" presId="urn:microsoft.com/office/officeart/2005/8/layout/orgChart1"/>
    <dgm:cxn modelId="{22A0AE2B-853F-4E60-AC1D-2CCD6141EF5D}" type="presParOf" srcId="{FF028824-1A09-44C3-87C7-7526B7F7FE15}" destId="{5021FEFE-A555-47E7-AF56-A279BD8A6217}" srcOrd="0" destOrd="0" presId="urn:microsoft.com/office/officeart/2005/8/layout/orgChart1"/>
    <dgm:cxn modelId="{F9843287-BEEC-47C4-866D-A219590E8B53}" type="presParOf" srcId="{FF028824-1A09-44C3-87C7-7526B7F7FE15}" destId="{F3B97341-5A17-45DC-BF61-A09D0D140C24}" srcOrd="1" destOrd="0" presId="urn:microsoft.com/office/officeart/2005/8/layout/orgChart1"/>
    <dgm:cxn modelId="{80F1CA2D-2237-461A-9EDD-CE2AC63928CF}" type="presParOf" srcId="{D035BFED-EE2A-46A3-9615-B482B8F2588B}" destId="{71E47A5F-AA61-4787-83DF-570CE64AEC81}" srcOrd="1" destOrd="0" presId="urn:microsoft.com/office/officeart/2005/8/layout/orgChart1"/>
    <dgm:cxn modelId="{2FDAEABA-961A-4648-9E8F-3FE12A6D1FFE}" type="presParOf" srcId="{D035BFED-EE2A-46A3-9615-B482B8F2588B}" destId="{DC7B2190-F793-43C3-8AAA-AA9B2A5F707B}"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B534FCD-835D-4ECE-BD74-BD908E5CEB1A}">
      <dsp:nvSpPr>
        <dsp:cNvPr id="0" name=""/>
        <dsp:cNvSpPr/>
      </dsp:nvSpPr>
      <dsp:spPr>
        <a:xfrm>
          <a:off x="2165222" y="2681961"/>
          <a:ext cx="290176" cy="2173321"/>
        </a:xfrm>
        <a:custGeom>
          <a:avLst/>
          <a:gdLst/>
          <a:ahLst/>
          <a:cxnLst/>
          <a:rect l="0" t="0" r="0" b="0"/>
          <a:pathLst>
            <a:path>
              <a:moveTo>
                <a:pt x="0" y="0"/>
              </a:moveTo>
              <a:lnTo>
                <a:pt x="0" y="2173321"/>
              </a:lnTo>
              <a:lnTo>
                <a:pt x="290176" y="217332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7A7A4B2-A2DE-4A3E-828D-0AC558247B29}">
      <dsp:nvSpPr>
        <dsp:cNvPr id="0" name=""/>
        <dsp:cNvSpPr/>
      </dsp:nvSpPr>
      <dsp:spPr>
        <a:xfrm>
          <a:off x="2165222" y="2681961"/>
          <a:ext cx="281164" cy="1740945"/>
        </a:xfrm>
        <a:custGeom>
          <a:avLst/>
          <a:gdLst/>
          <a:ahLst/>
          <a:cxnLst/>
          <a:rect l="0" t="0" r="0" b="0"/>
          <a:pathLst>
            <a:path>
              <a:moveTo>
                <a:pt x="0" y="0"/>
              </a:moveTo>
              <a:lnTo>
                <a:pt x="0" y="1740945"/>
              </a:lnTo>
              <a:lnTo>
                <a:pt x="281164" y="174094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EE7886F-7E64-42B9-991E-A888950D0D28}">
      <dsp:nvSpPr>
        <dsp:cNvPr id="0" name=""/>
        <dsp:cNvSpPr/>
      </dsp:nvSpPr>
      <dsp:spPr>
        <a:xfrm>
          <a:off x="2165222" y="2681961"/>
          <a:ext cx="283062" cy="360584"/>
        </a:xfrm>
        <a:custGeom>
          <a:avLst/>
          <a:gdLst/>
          <a:ahLst/>
          <a:cxnLst/>
          <a:rect l="0" t="0" r="0" b="0"/>
          <a:pathLst>
            <a:path>
              <a:moveTo>
                <a:pt x="0" y="0"/>
              </a:moveTo>
              <a:lnTo>
                <a:pt x="0" y="360584"/>
              </a:lnTo>
              <a:lnTo>
                <a:pt x="283062" y="360584"/>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1520D010-7513-4DEF-A009-D0BC5E70DB83}">
      <dsp:nvSpPr>
        <dsp:cNvPr id="0" name=""/>
        <dsp:cNvSpPr/>
      </dsp:nvSpPr>
      <dsp:spPr>
        <a:xfrm>
          <a:off x="2165222" y="2681961"/>
          <a:ext cx="272371" cy="1365627"/>
        </a:xfrm>
        <a:custGeom>
          <a:avLst/>
          <a:gdLst/>
          <a:ahLst/>
          <a:cxnLst/>
          <a:rect l="0" t="0" r="0" b="0"/>
          <a:pathLst>
            <a:path>
              <a:moveTo>
                <a:pt x="0" y="0"/>
              </a:moveTo>
              <a:lnTo>
                <a:pt x="0" y="1365627"/>
              </a:lnTo>
              <a:lnTo>
                <a:pt x="272371" y="136562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DC5529CB-3DD2-4EBD-8501-916D03D525D0}">
      <dsp:nvSpPr>
        <dsp:cNvPr id="0" name=""/>
        <dsp:cNvSpPr/>
      </dsp:nvSpPr>
      <dsp:spPr>
        <a:xfrm>
          <a:off x="2165222" y="2681961"/>
          <a:ext cx="258385" cy="881752"/>
        </a:xfrm>
        <a:custGeom>
          <a:avLst/>
          <a:gdLst/>
          <a:ahLst/>
          <a:cxnLst/>
          <a:rect l="0" t="0" r="0" b="0"/>
          <a:pathLst>
            <a:path>
              <a:moveTo>
                <a:pt x="0" y="0"/>
              </a:moveTo>
              <a:lnTo>
                <a:pt x="0" y="881752"/>
              </a:lnTo>
              <a:lnTo>
                <a:pt x="258385" y="881752"/>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007BBD72-E266-42C5-A42A-E5EB2BF3E6D1}">
      <dsp:nvSpPr>
        <dsp:cNvPr id="0" name=""/>
        <dsp:cNvSpPr/>
      </dsp:nvSpPr>
      <dsp:spPr>
        <a:xfrm>
          <a:off x="3019890" y="2069732"/>
          <a:ext cx="91440" cy="211023"/>
        </a:xfrm>
        <a:custGeom>
          <a:avLst/>
          <a:gdLst/>
          <a:ahLst/>
          <a:cxnLst/>
          <a:rect l="0" t="0" r="0" b="0"/>
          <a:pathLst>
            <a:path>
              <a:moveTo>
                <a:pt x="45720" y="0"/>
              </a:moveTo>
              <a:lnTo>
                <a:pt x="45720" y="143722"/>
              </a:lnTo>
              <a:lnTo>
                <a:pt x="46457" y="143722"/>
              </a:lnTo>
              <a:lnTo>
                <a:pt x="46457" y="211023"/>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D86C2528-0EC5-4B41-B604-6C8CD6EC3092}">
      <dsp:nvSpPr>
        <dsp:cNvPr id="0" name=""/>
        <dsp:cNvSpPr/>
      </dsp:nvSpPr>
      <dsp:spPr>
        <a:xfrm>
          <a:off x="3019871" y="1492022"/>
          <a:ext cx="91440" cy="200799"/>
        </a:xfrm>
        <a:custGeom>
          <a:avLst/>
          <a:gdLst/>
          <a:ahLst/>
          <a:cxnLst/>
          <a:rect l="0" t="0" r="0" b="0"/>
          <a:pathLst>
            <a:path>
              <a:moveTo>
                <a:pt x="45720" y="0"/>
              </a:moveTo>
              <a:lnTo>
                <a:pt x="45720" y="133499"/>
              </a:lnTo>
              <a:lnTo>
                <a:pt x="45739" y="133499"/>
              </a:lnTo>
              <a:lnTo>
                <a:pt x="45739" y="200799"/>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AD2AF0F5-5ECA-4F0B-8B65-C8969D1B4372}">
      <dsp:nvSpPr>
        <dsp:cNvPr id="0" name=""/>
        <dsp:cNvSpPr/>
      </dsp:nvSpPr>
      <dsp:spPr>
        <a:xfrm>
          <a:off x="3017422" y="946636"/>
          <a:ext cx="91440" cy="224906"/>
        </a:xfrm>
        <a:custGeom>
          <a:avLst/>
          <a:gdLst/>
          <a:ahLst/>
          <a:cxnLst/>
          <a:rect l="0" t="0" r="0" b="0"/>
          <a:pathLst>
            <a:path>
              <a:moveTo>
                <a:pt x="45720" y="0"/>
              </a:moveTo>
              <a:lnTo>
                <a:pt x="45720" y="157605"/>
              </a:lnTo>
              <a:lnTo>
                <a:pt x="48168" y="157605"/>
              </a:lnTo>
              <a:lnTo>
                <a:pt x="48168" y="224906"/>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EE29E191-0B35-4C50-8BBF-508B9B9DC72E}">
      <dsp:nvSpPr>
        <dsp:cNvPr id="0" name=""/>
        <dsp:cNvSpPr/>
      </dsp:nvSpPr>
      <dsp:spPr>
        <a:xfrm>
          <a:off x="3017422" y="434570"/>
          <a:ext cx="91440" cy="191586"/>
        </a:xfrm>
        <a:custGeom>
          <a:avLst/>
          <a:gdLst/>
          <a:ahLst/>
          <a:cxnLst/>
          <a:rect l="0" t="0" r="0" b="0"/>
          <a:pathLst>
            <a:path>
              <a:moveTo>
                <a:pt x="48168" y="0"/>
              </a:moveTo>
              <a:lnTo>
                <a:pt x="48168" y="124285"/>
              </a:lnTo>
              <a:lnTo>
                <a:pt x="45720" y="124285"/>
              </a:lnTo>
              <a:lnTo>
                <a:pt x="45720" y="191586"/>
              </a:lnTo>
            </a:path>
          </a:pathLst>
        </a:custGeom>
        <a:noFill/>
        <a:ln w="25400" cap="flat" cmpd="sng" algn="ctr">
          <a:solidFill>
            <a:scrgbClr r="0" g="0" b="0"/>
          </a:solidFill>
          <a:prstDash val="solid"/>
          <a:headEnd type="triangle" w="med" len="med"/>
          <a:tailEnd type="none" w="med" len="med"/>
        </a:ln>
        <a:effectLst/>
      </dsp:spPr>
      <dsp:style>
        <a:lnRef idx="2">
          <a:scrgbClr r="0" g="0" b="0"/>
        </a:lnRef>
        <a:fillRef idx="0">
          <a:scrgbClr r="0" g="0" b="0"/>
        </a:fillRef>
        <a:effectRef idx="0">
          <a:scrgbClr r="0" g="0" b="0"/>
        </a:effectRef>
        <a:fontRef idx="minor"/>
      </dsp:style>
    </dsp:sp>
    <dsp:sp modelId="{CEC1BAC9-57C5-4D78-8FD4-4B74FA578BF4}">
      <dsp:nvSpPr>
        <dsp:cNvPr id="0" name=""/>
        <dsp:cNvSpPr/>
      </dsp:nvSpPr>
      <dsp:spPr>
        <a:xfrm>
          <a:off x="1903909" y="114090"/>
          <a:ext cx="2323363" cy="320479"/>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NZ" sz="1100" b="1" kern="1200" baseline="0">
              <a:solidFill>
                <a:sysClr val="windowText" lastClr="000000"/>
              </a:solidFill>
            </a:rPr>
            <a:t>Transport Manager</a:t>
          </a:r>
        </a:p>
      </dsp:txBody>
      <dsp:txXfrm>
        <a:off x="1903909" y="114090"/>
        <a:ext cx="2323363" cy="320479"/>
      </dsp:txXfrm>
    </dsp:sp>
    <dsp:sp modelId="{E8C99308-804D-46E1-AF77-6F3F811FA8F6}">
      <dsp:nvSpPr>
        <dsp:cNvPr id="0" name=""/>
        <dsp:cNvSpPr/>
      </dsp:nvSpPr>
      <dsp:spPr>
        <a:xfrm>
          <a:off x="1918555" y="626156"/>
          <a:ext cx="2289174" cy="320479"/>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baseline="0">
              <a:solidFill>
                <a:sysClr val="windowText" lastClr="000000"/>
              </a:solidFill>
            </a:rPr>
            <a:t>Transport Coordinator</a:t>
          </a:r>
          <a:endParaRPr lang="en-NZ" sz="1100" b="1" kern="1200" baseline="0">
            <a:solidFill>
              <a:sysClr val="windowText" lastClr="000000"/>
            </a:solidFill>
          </a:endParaRPr>
        </a:p>
      </dsp:txBody>
      <dsp:txXfrm>
        <a:off x="1918555" y="626156"/>
        <a:ext cx="2289174" cy="320479"/>
      </dsp:txXfrm>
    </dsp:sp>
    <dsp:sp modelId="{A40EF43F-D373-4C5B-A865-A896038FB410}">
      <dsp:nvSpPr>
        <dsp:cNvPr id="0" name=""/>
        <dsp:cNvSpPr/>
      </dsp:nvSpPr>
      <dsp:spPr>
        <a:xfrm>
          <a:off x="1918878" y="1171542"/>
          <a:ext cx="2293424" cy="320479"/>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NZ" sz="1000" b="1" kern="1200" baseline="0">
              <a:solidFill>
                <a:sysClr val="windowText" lastClr="000000"/>
              </a:solidFill>
            </a:rPr>
            <a:t>Fleet Coordinator</a:t>
          </a:r>
        </a:p>
      </dsp:txBody>
      <dsp:txXfrm>
        <a:off x="1918878" y="1171542"/>
        <a:ext cx="2293424" cy="320479"/>
      </dsp:txXfrm>
    </dsp:sp>
    <dsp:sp modelId="{95820D00-C11B-41D7-A474-A24E1CB5142E}">
      <dsp:nvSpPr>
        <dsp:cNvPr id="0" name=""/>
        <dsp:cNvSpPr/>
      </dsp:nvSpPr>
      <dsp:spPr>
        <a:xfrm>
          <a:off x="1914017" y="1692822"/>
          <a:ext cx="2303186" cy="376909"/>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NZ" sz="1000" b="1" kern="1200" baseline="0" dirty="0">
              <a:solidFill>
                <a:sysClr val="windowText" lastClr="000000"/>
              </a:solidFill>
            </a:rPr>
            <a:t>Fleet Operations Officer - Only</a:t>
          </a:r>
          <a:br>
            <a:rPr lang="en-NZ" sz="1000" b="1" kern="1200" baseline="0" dirty="0">
              <a:solidFill>
                <a:sysClr val="windowText" lastClr="000000"/>
              </a:solidFill>
            </a:rPr>
          </a:br>
          <a:r>
            <a:rPr lang="en-NZ" sz="1000" b="1" kern="1200" baseline="0" dirty="0">
              <a:solidFill>
                <a:sysClr val="windowText" lastClr="000000"/>
              </a:solidFill>
            </a:rPr>
            <a:t>AUK &amp; WGTN Fleet Centre</a:t>
          </a:r>
        </a:p>
      </dsp:txBody>
      <dsp:txXfrm>
        <a:off x="1914017" y="1692822"/>
        <a:ext cx="2303186" cy="376909"/>
      </dsp:txXfrm>
    </dsp:sp>
    <dsp:sp modelId="{BB0CDC51-D4D7-4C64-9E4F-F6C166922D32}">
      <dsp:nvSpPr>
        <dsp:cNvPr id="0" name=""/>
        <dsp:cNvSpPr/>
      </dsp:nvSpPr>
      <dsp:spPr>
        <a:xfrm>
          <a:off x="1939940" y="2280755"/>
          <a:ext cx="2252813" cy="401205"/>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NZ" sz="1000" b="1" kern="1200" baseline="0" dirty="0">
              <a:solidFill>
                <a:sysClr val="windowText" lastClr="000000"/>
              </a:solidFill>
            </a:rPr>
            <a:t>Fleet Communications Officer - </a:t>
          </a:r>
          <a:br>
            <a:rPr lang="en-NZ" sz="1000" b="1" kern="1200" baseline="0" dirty="0">
              <a:solidFill>
                <a:sysClr val="windowText" lastClr="000000"/>
              </a:solidFill>
            </a:rPr>
          </a:br>
          <a:r>
            <a:rPr lang="en-NZ" sz="1000" b="1" kern="1200" baseline="0" dirty="0">
              <a:solidFill>
                <a:sysClr val="windowText" lastClr="000000"/>
              </a:solidFill>
            </a:rPr>
            <a:t>Fleet Centre</a:t>
          </a:r>
        </a:p>
      </dsp:txBody>
      <dsp:txXfrm>
        <a:off x="1939940" y="2280755"/>
        <a:ext cx="2252813" cy="401205"/>
      </dsp:txXfrm>
    </dsp:sp>
    <dsp:sp modelId="{3A24A135-0298-4851-99FC-2968F3241741}">
      <dsp:nvSpPr>
        <dsp:cNvPr id="0" name=""/>
        <dsp:cNvSpPr/>
      </dsp:nvSpPr>
      <dsp:spPr>
        <a:xfrm>
          <a:off x="2423607" y="3403473"/>
          <a:ext cx="1812864" cy="320479"/>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NZ" sz="1000" b="1" kern="1200" baseline="0" dirty="0">
              <a:solidFill>
                <a:sysClr val="windowText" lastClr="000000"/>
              </a:solidFill>
            </a:rPr>
            <a:t>Coach Drivers</a:t>
          </a:r>
        </a:p>
      </dsp:txBody>
      <dsp:txXfrm>
        <a:off x="2423607" y="3403473"/>
        <a:ext cx="1812864" cy="320479"/>
      </dsp:txXfrm>
    </dsp:sp>
    <dsp:sp modelId="{9D0765EB-8E75-49D5-8623-9DCCC86A898C}">
      <dsp:nvSpPr>
        <dsp:cNvPr id="0" name=""/>
        <dsp:cNvSpPr/>
      </dsp:nvSpPr>
      <dsp:spPr>
        <a:xfrm>
          <a:off x="2437593" y="3783985"/>
          <a:ext cx="1801237" cy="527205"/>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NZ" sz="1000" b="1" kern="1200" baseline="0" dirty="0">
              <a:solidFill>
                <a:sysClr val="windowText" lastClr="000000"/>
              </a:solidFill>
            </a:rPr>
            <a:t>Coach Load Zone </a:t>
          </a:r>
          <a:br>
            <a:rPr lang="en-NZ" sz="1000" b="1" kern="1200" baseline="0" dirty="0">
              <a:solidFill>
                <a:sysClr val="windowText" lastClr="000000"/>
              </a:solidFill>
            </a:rPr>
          </a:br>
          <a:r>
            <a:rPr lang="en-NZ" sz="1000" b="1" kern="1200" baseline="0" dirty="0">
              <a:solidFill>
                <a:sysClr val="windowText" lastClr="000000"/>
              </a:solidFill>
            </a:rPr>
            <a:t>Media Coach Load Zone</a:t>
          </a:r>
        </a:p>
      </dsp:txBody>
      <dsp:txXfrm>
        <a:off x="2437593" y="3783985"/>
        <a:ext cx="1801237" cy="527205"/>
      </dsp:txXfrm>
    </dsp:sp>
    <dsp:sp modelId="{FB965A61-EC57-4950-A952-58F0DB462E2E}">
      <dsp:nvSpPr>
        <dsp:cNvPr id="0" name=""/>
        <dsp:cNvSpPr/>
      </dsp:nvSpPr>
      <dsp:spPr>
        <a:xfrm>
          <a:off x="2448284" y="2794218"/>
          <a:ext cx="1779073" cy="496654"/>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NZ" sz="1000" b="1" kern="1200" baseline="0" dirty="0">
              <a:solidFill>
                <a:sysClr val="windowText" lastClr="000000"/>
              </a:solidFill>
            </a:rPr>
            <a:t>Team Drivers</a:t>
          </a:r>
          <a:br>
            <a:rPr lang="en-NZ" sz="1000" b="1" kern="1200" baseline="0" dirty="0">
              <a:solidFill>
                <a:sysClr val="windowText" lastClr="000000"/>
              </a:solidFill>
            </a:rPr>
          </a:br>
          <a:r>
            <a:rPr lang="en-NZ" sz="1000" b="1" kern="1200" baseline="0" dirty="0">
              <a:solidFill>
                <a:sysClr val="windowText" lastClr="000000"/>
              </a:solidFill>
            </a:rPr>
            <a:t>T1 VIP Drivers</a:t>
          </a:r>
          <a:br>
            <a:rPr lang="en-NZ" sz="1000" b="1" kern="1200" baseline="0" dirty="0">
              <a:solidFill>
                <a:sysClr val="windowText" lastClr="000000"/>
              </a:solidFill>
            </a:rPr>
          </a:br>
          <a:r>
            <a:rPr lang="en-NZ" sz="1000" b="1" kern="1200" baseline="0" dirty="0">
              <a:solidFill>
                <a:sysClr val="windowText" lastClr="000000"/>
              </a:solidFill>
            </a:rPr>
            <a:t>T2 VIP Drivers</a:t>
          </a:r>
        </a:p>
      </dsp:txBody>
      <dsp:txXfrm>
        <a:off x="2448284" y="2794218"/>
        <a:ext cx="1779073" cy="496654"/>
      </dsp:txXfrm>
    </dsp:sp>
    <dsp:sp modelId="{B2179F91-820F-46BC-BF38-6AA656B040AD}">
      <dsp:nvSpPr>
        <dsp:cNvPr id="0" name=""/>
        <dsp:cNvSpPr/>
      </dsp:nvSpPr>
      <dsp:spPr>
        <a:xfrm>
          <a:off x="2446387" y="4262667"/>
          <a:ext cx="1777541" cy="320479"/>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NZ" sz="1000" b="1" kern="1200" baseline="0" dirty="0">
              <a:solidFill>
                <a:sysClr val="windowText" lastClr="000000"/>
              </a:solidFill>
            </a:rPr>
            <a:t>A&amp;D Liaison Officer (AUK)</a:t>
          </a:r>
        </a:p>
      </dsp:txBody>
      <dsp:txXfrm>
        <a:off x="2446387" y="4262667"/>
        <a:ext cx="1777541" cy="320479"/>
      </dsp:txXfrm>
    </dsp:sp>
    <dsp:sp modelId="{953722D5-A553-4F5A-B91D-06DC11EC6EB7}">
      <dsp:nvSpPr>
        <dsp:cNvPr id="0" name=""/>
        <dsp:cNvSpPr/>
      </dsp:nvSpPr>
      <dsp:spPr>
        <a:xfrm>
          <a:off x="2455399" y="4617143"/>
          <a:ext cx="1753358" cy="476277"/>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NZ" sz="1000" b="1" kern="1200" baseline="0" dirty="0" smtClean="0">
              <a:solidFill>
                <a:sysClr val="windowText" lastClr="000000"/>
              </a:solidFill>
            </a:rPr>
            <a:t>Transport Support &amp; </a:t>
          </a:r>
          <a:br>
            <a:rPr lang="en-NZ" sz="1000" b="1" kern="1200" baseline="0" dirty="0" smtClean="0">
              <a:solidFill>
                <a:sysClr val="windowText" lastClr="000000"/>
              </a:solidFill>
            </a:rPr>
          </a:br>
          <a:r>
            <a:rPr lang="en-NZ" sz="1000" b="1" kern="1200" baseline="0" dirty="0" smtClean="0">
              <a:solidFill>
                <a:sysClr val="windowText" lastClr="000000"/>
              </a:solidFill>
            </a:rPr>
            <a:t>Roster </a:t>
          </a:r>
          <a:r>
            <a:rPr lang="en-NZ" sz="1000" b="1" kern="1200" baseline="0" dirty="0">
              <a:solidFill>
                <a:sysClr val="windowText" lastClr="000000"/>
              </a:solidFill>
            </a:rPr>
            <a:t>Liaison </a:t>
          </a:r>
          <a:r>
            <a:rPr lang="en-NZ" sz="1000" b="1" kern="1200" baseline="0" dirty="0" smtClean="0">
              <a:solidFill>
                <a:sysClr val="windowText" lastClr="000000"/>
              </a:solidFill>
            </a:rPr>
            <a:t>Officer (WEL)</a:t>
          </a:r>
          <a:endParaRPr lang="en-NZ" sz="1000" b="1" kern="1200" baseline="0" dirty="0">
            <a:solidFill>
              <a:sysClr val="windowText" lastClr="000000"/>
            </a:solidFill>
          </a:endParaRPr>
        </a:p>
      </dsp:txBody>
      <dsp:txXfrm>
        <a:off x="2455399" y="4617143"/>
        <a:ext cx="1753358" cy="476277"/>
      </dsp:txXfrm>
    </dsp:sp>
    <dsp:sp modelId="{5021FEFE-A555-47E7-AF56-A279BD8A6217}">
      <dsp:nvSpPr>
        <dsp:cNvPr id="0" name=""/>
        <dsp:cNvSpPr/>
      </dsp:nvSpPr>
      <dsp:spPr>
        <a:xfrm>
          <a:off x="0" y="699924"/>
          <a:ext cx="1625255" cy="372750"/>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baseline="0">
              <a:solidFill>
                <a:sysClr val="windowText" lastClr="000000"/>
              </a:solidFill>
            </a:rPr>
            <a:t>Travel Services Bureau </a:t>
          </a:r>
          <a:endParaRPr lang="en-NZ" sz="1000" kern="1200" baseline="0">
            <a:solidFill>
              <a:sysClr val="windowText" lastClr="000000"/>
            </a:solidFill>
          </a:endParaRPr>
        </a:p>
      </dsp:txBody>
      <dsp:txXfrm>
        <a:off x="0" y="699924"/>
        <a:ext cx="1625255" cy="37275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vl1pPr>
          </a:lstStyle>
          <a:p>
            <a:fld id="{70A0EAFA-837E-5944-A2E0-719D8FCB2D86}" type="datetimeFigureOut">
              <a:rPr lang="en-US" smtClean="0"/>
              <a:pPr/>
              <a:t>7/19/2011</a:t>
            </a:fld>
            <a:endParaRPr lang="en-US" dirty="0"/>
          </a:p>
        </p:txBody>
      </p:sp>
      <p:sp>
        <p:nvSpPr>
          <p:cNvPr id="4" name="Footer Placeholder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vl1pPr>
          </a:lstStyle>
          <a:p>
            <a:fld id="{25362E26-2063-B045-9F05-BD454AFBEF76}" type="slidenum">
              <a:rPr lang="en-US" smtClean="0"/>
              <a:pPr/>
              <a:t>‹#›</a:t>
            </a:fld>
            <a:endParaRPr lang="en-US" dirty="0"/>
          </a:p>
        </p:txBody>
      </p:sp>
    </p:spTree>
    <p:extLst>
      <p:ext uri="{BB962C8B-B14F-4D97-AF65-F5344CB8AC3E}">
        <p14:creationId xmlns:p14="http://schemas.microsoft.com/office/powerpoint/2010/main" xmlns="" val="364328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5947" y="0"/>
            <a:ext cx="2942220" cy="496491"/>
          </a:xfrm>
          <a:prstGeom prst="rect">
            <a:avLst/>
          </a:prstGeom>
        </p:spPr>
        <p:txBody>
          <a:bodyPr vert="horz" lIns="91440" tIns="45720" rIns="91440" bIns="45720" rtlCol="0"/>
          <a:lstStyle>
            <a:lvl1pPr algn="r">
              <a:defRPr sz="1200"/>
            </a:lvl1pPr>
          </a:lstStyle>
          <a:p>
            <a:fld id="{84CAAAD5-2BE6-564B-AF0B-477D1DB50583}" type="datetimeFigureOut">
              <a:rPr lang="en-US" smtClean="0"/>
              <a:pPr/>
              <a:t>7/19/2011</a:t>
            </a:fld>
            <a:endParaRPr lang="en-US" dirty="0"/>
          </a:p>
        </p:txBody>
      </p:sp>
      <p:sp>
        <p:nvSpPr>
          <p:cNvPr id="4" name="Slide Image Placeholder 3"/>
          <p:cNvSpPr>
            <a:spLocks noGrp="1" noRot="1" noChangeAspect="1"/>
          </p:cNvSpPr>
          <p:nvPr>
            <p:ph type="sldImg" idx="2"/>
          </p:nvPr>
        </p:nvSpPr>
        <p:spPr>
          <a:xfrm>
            <a:off x="706438" y="744538"/>
            <a:ext cx="5376862" cy="37242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8974" y="4716661"/>
            <a:ext cx="5431790" cy="4468416"/>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431599"/>
            <a:ext cx="2942220" cy="49649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5947" y="9431599"/>
            <a:ext cx="2942220" cy="496491"/>
          </a:xfrm>
          <a:prstGeom prst="rect">
            <a:avLst/>
          </a:prstGeom>
        </p:spPr>
        <p:txBody>
          <a:bodyPr vert="horz" lIns="91440" tIns="45720" rIns="91440" bIns="45720" rtlCol="0" anchor="b"/>
          <a:lstStyle>
            <a:lvl1pPr algn="r">
              <a:defRPr sz="1200"/>
            </a:lvl1pPr>
          </a:lstStyle>
          <a:p>
            <a:fld id="{2BBC8E08-3953-F841-89A0-84BECEBC285E}" type="slidenum">
              <a:rPr lang="en-US" smtClean="0"/>
              <a:pPr/>
              <a:t>‹#›</a:t>
            </a:fld>
            <a:endParaRPr lang="en-US" dirty="0"/>
          </a:p>
        </p:txBody>
      </p:sp>
    </p:spTree>
    <p:extLst>
      <p:ext uri="{BB962C8B-B14F-4D97-AF65-F5344CB8AC3E}">
        <p14:creationId xmlns:p14="http://schemas.microsoft.com/office/powerpoint/2010/main" xmlns="" val="13375022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latin typeface="+mn-lt"/>
                <a:ea typeface="+mn-ea"/>
                <a:cs typeface="+mn-cs"/>
              </a:rPr>
              <a:t>Welcome and thank you for your commitment and enthusiasm. It is a pleasure to have you on board the Transport team. You bring a wealth of Transport experiences and knowledge. It is</a:t>
            </a:r>
            <a:r>
              <a:rPr lang="en-NZ" sz="1200" kern="1200" baseline="0" dirty="0" smtClean="0">
                <a:solidFill>
                  <a:schemeClr val="tx1"/>
                </a:solidFill>
                <a:latin typeface="+mn-lt"/>
                <a:ea typeface="+mn-ea"/>
                <a:cs typeface="+mn-cs"/>
              </a:rPr>
              <a:t> important that we provide a Rugby World Cup service that is nationally consistent. You are p[art of the team putting the sport in Transport. </a:t>
            </a:r>
            <a:endParaRPr lang="en-US"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i="1" kern="1200" dirty="0" smtClean="0">
                <a:solidFill>
                  <a:schemeClr val="tx1"/>
                </a:solidFill>
                <a:latin typeface="+mn-lt"/>
                <a:ea typeface="+mn-ea"/>
                <a:cs typeface="+mn-cs"/>
              </a:rPr>
              <a:t>Talking points include:</a:t>
            </a:r>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The Transport programme will be delivered to the highest international standards.</a:t>
            </a:r>
          </a:p>
          <a:p>
            <a:pPr lvl="0"/>
            <a:r>
              <a:rPr lang="en-NZ" sz="1200" kern="1200" dirty="0" smtClean="0">
                <a:solidFill>
                  <a:schemeClr val="tx1"/>
                </a:solidFill>
                <a:latin typeface="+mn-lt"/>
                <a:ea typeface="+mn-ea"/>
                <a:cs typeface="+mn-cs"/>
              </a:rPr>
              <a:t>Exceed our clients expectations</a:t>
            </a:r>
          </a:p>
          <a:p>
            <a:pPr lvl="0"/>
            <a:r>
              <a:rPr lang="en-NZ" sz="1200" kern="1200" dirty="0" smtClean="0">
                <a:solidFill>
                  <a:schemeClr val="tx1"/>
                </a:solidFill>
                <a:latin typeface="+mn-lt"/>
                <a:ea typeface="+mn-ea"/>
                <a:cs typeface="+mn-cs"/>
              </a:rPr>
              <a:t>Set the benchmark for transport services in New Zealand</a:t>
            </a:r>
          </a:p>
          <a:p>
            <a:pPr lvl="0"/>
            <a:r>
              <a:rPr lang="en-NZ" sz="1200" kern="1200" dirty="0" smtClean="0">
                <a:solidFill>
                  <a:schemeClr val="tx1"/>
                </a:solidFill>
                <a:latin typeface="+mn-lt"/>
                <a:ea typeface="+mn-ea"/>
                <a:cs typeface="+mn-cs"/>
              </a:rPr>
              <a:t>Expectations of RWC2011</a:t>
            </a:r>
          </a:p>
          <a:p>
            <a:pPr lvl="0"/>
            <a:r>
              <a:rPr lang="en-NZ" sz="1200" kern="1200" dirty="0" smtClean="0">
                <a:solidFill>
                  <a:schemeClr val="tx1"/>
                </a:solidFill>
                <a:latin typeface="+mn-lt"/>
                <a:ea typeface="+mn-ea"/>
                <a:cs typeface="+mn-cs"/>
              </a:rPr>
              <a:t>Reporting and Communication flowchart</a:t>
            </a:r>
          </a:p>
          <a:p>
            <a:pPr lvl="0"/>
            <a:r>
              <a:rPr lang="en-NZ" sz="1200" kern="1200" dirty="0" smtClean="0">
                <a:solidFill>
                  <a:schemeClr val="tx1"/>
                </a:solidFill>
                <a:latin typeface="+mn-lt"/>
                <a:ea typeface="+mn-ea"/>
                <a:cs typeface="+mn-cs"/>
              </a:rPr>
              <a:t>Rostering</a:t>
            </a:r>
          </a:p>
          <a:p>
            <a:pPr lvl="0"/>
            <a:r>
              <a:rPr lang="en-NZ" sz="1200" kern="1200" dirty="0" smtClean="0">
                <a:solidFill>
                  <a:schemeClr val="tx1"/>
                </a:solidFill>
                <a:latin typeface="+mn-lt"/>
                <a:ea typeface="+mn-ea"/>
                <a:cs typeface="+mn-cs"/>
              </a:rPr>
              <a:t>Scheduling</a:t>
            </a:r>
          </a:p>
          <a:p>
            <a:pPr lvl="0"/>
            <a:r>
              <a:rPr lang="en-NZ" sz="1200" b="1" kern="1200" dirty="0" smtClean="0">
                <a:solidFill>
                  <a:schemeClr val="tx1"/>
                </a:solidFill>
                <a:latin typeface="+mn-lt"/>
                <a:ea typeface="+mn-ea"/>
                <a:cs typeface="+mn-cs"/>
              </a:rPr>
              <a:t>Leave a legacy of well</a:t>
            </a:r>
            <a:r>
              <a:rPr lang="en-NZ" sz="1200" b="1" kern="1200" baseline="0" dirty="0" smtClean="0">
                <a:solidFill>
                  <a:schemeClr val="tx1"/>
                </a:solidFill>
                <a:latin typeface="+mn-lt"/>
                <a:ea typeface="+mn-ea"/>
                <a:cs typeface="+mn-cs"/>
              </a:rPr>
              <a:t> trained volunteers for the future </a:t>
            </a:r>
            <a:endParaRPr lang="en-NZ" sz="1200" b="1" kern="1200" dirty="0" smtClean="0">
              <a:solidFill>
                <a:schemeClr val="tx1"/>
              </a:solidFill>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NZ" b="1" dirty="0" smtClean="0"/>
              <a:t>Ask volunteers – put you hand up if you used public transport recently</a:t>
            </a:r>
            <a:r>
              <a:rPr lang="en-NZ" b="1" baseline="0" dirty="0" smtClean="0"/>
              <a:t> – what was the experience like in the train , bus or taxi ?</a:t>
            </a:r>
            <a:endParaRPr lang="en-NZ" b="1" dirty="0" smtClean="0"/>
          </a:p>
          <a:p>
            <a:pPr lvl="0"/>
            <a:endParaRPr lang="en-NZ" b="1" dirty="0" smtClean="0"/>
          </a:p>
          <a:p>
            <a:pPr lvl="0"/>
            <a:r>
              <a:rPr lang="en-NZ" b="1" dirty="0" smtClean="0"/>
              <a:t>So what will success look like for the transport</a:t>
            </a:r>
            <a:r>
              <a:rPr lang="en-NZ" b="1" baseline="0" dirty="0" smtClean="0"/>
              <a:t> team at tournament time ?</a:t>
            </a:r>
            <a:endParaRPr lang="en-NZ" b="1" dirty="0" smtClean="0"/>
          </a:p>
          <a:p>
            <a:pPr lvl="0"/>
            <a:endParaRPr lang="en-NZ" dirty="0" smtClean="0"/>
          </a:p>
          <a:p>
            <a:pPr lvl="0"/>
            <a:r>
              <a:rPr lang="en-NZ" dirty="0" smtClean="0"/>
              <a:t>After 2-3 minutes, get each table to stick all their post it notes on a wall, then as groups (or just one if a small group)</a:t>
            </a:r>
          </a:p>
          <a:p>
            <a:pPr lvl="0"/>
            <a:r>
              <a:rPr lang="en-NZ" dirty="0" smtClean="0"/>
              <a:t>they discuss common themes emerging</a:t>
            </a:r>
          </a:p>
          <a:p>
            <a:pPr lvl="0"/>
            <a:endParaRPr lang="en-NZ" dirty="0" smtClean="0"/>
          </a:p>
          <a:p>
            <a:pPr lvl="0"/>
            <a:r>
              <a:rPr lang="en-NZ" dirty="0" smtClean="0"/>
              <a:t>Their task is to ‘cluster’ all their post it notes into themes, then agree a sentence</a:t>
            </a:r>
            <a:r>
              <a:rPr lang="en-NZ" baseline="0" dirty="0" smtClean="0"/>
              <a:t> that uses the words/themes</a:t>
            </a:r>
            <a:endParaRPr lang="en-NZ" dirty="0" smtClean="0"/>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b="1" dirty="0" smtClean="0"/>
              <a:t>Card sort </a:t>
            </a:r>
          </a:p>
          <a:p>
            <a:r>
              <a:rPr lang="en-NZ" b="1" dirty="0" smtClean="0"/>
              <a:t>Everyone will have a role to play ...</a:t>
            </a:r>
          </a:p>
          <a:p>
            <a:r>
              <a:rPr lang="en-NZ" b="1" dirty="0" smtClean="0"/>
              <a:t>Sometimes it will be dependent on workloads .</a:t>
            </a:r>
          </a:p>
          <a:p>
            <a:r>
              <a:rPr lang="en-NZ" b="1" dirty="0" smtClean="0"/>
              <a:t>However we all need to understand the roles and the dependencies and work together as a team </a:t>
            </a:r>
            <a:endParaRPr lang="en-NZ" b="1"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This might be when you have your</a:t>
            </a:r>
            <a:r>
              <a:rPr lang="en-NZ" baseline="0" dirty="0" smtClean="0"/>
              <a:t> venue tour...</a:t>
            </a:r>
          </a:p>
          <a:p>
            <a:endParaRPr lang="en-NZ" baseline="0" dirty="0" smtClean="0"/>
          </a:p>
          <a:p>
            <a:r>
              <a:rPr lang="en-NZ" b="1" baseline="0" dirty="0" smtClean="0"/>
              <a:t>State how long break is for  and when recommencing </a:t>
            </a:r>
            <a:endParaRPr lang="en-NZ" b="1"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Answers to scenario 1; </a:t>
            </a:r>
          </a:p>
          <a:p>
            <a:r>
              <a:rPr lang="en-NZ" dirty="0" smtClean="0"/>
              <a:t/>
            </a:r>
            <a:br>
              <a:rPr lang="en-NZ" dirty="0" smtClean="0"/>
            </a:br>
            <a:r>
              <a:rPr lang="en-NZ" dirty="0" smtClean="0"/>
              <a:t>Prompt group for answers: Who would you expect to be fielding this phone call from the driver. </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Answers to scenario 1; </a:t>
            </a:r>
          </a:p>
          <a:p>
            <a:r>
              <a:rPr lang="en-NZ" dirty="0" smtClean="0"/>
              <a:t/>
            </a:r>
            <a:br>
              <a:rPr lang="en-NZ" dirty="0" smtClean="0"/>
            </a:br>
            <a:r>
              <a:rPr lang="en-NZ" dirty="0" smtClean="0"/>
              <a:t>Prompt group for answers: What information will the Fleet Communications Officer or Fleet Coordinator need to consider? </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Answers to scenario 1; </a:t>
            </a:r>
          </a:p>
          <a:p>
            <a:r>
              <a:rPr lang="en-NZ" dirty="0" smtClean="0"/>
              <a:t/>
            </a:r>
            <a:br>
              <a:rPr lang="en-NZ" dirty="0" smtClean="0"/>
            </a:br>
            <a:r>
              <a:rPr lang="en-NZ" dirty="0" smtClean="0"/>
              <a:t>Prompt group for answers: What options will need to be considered to come up with a plan B should the driver continue to run late due</a:t>
            </a:r>
            <a:r>
              <a:rPr lang="en-NZ" baseline="0" dirty="0" smtClean="0"/>
              <a:t> to the traffic condition?</a:t>
            </a:r>
            <a:r>
              <a:rPr lang="en-NZ" dirty="0" smtClean="0"/>
              <a:t> </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Why are we here   - </a:t>
            </a:r>
            <a:r>
              <a:rPr lang="en-NZ" b="1" dirty="0" smtClean="0"/>
              <a:t>define roles and responsibilities</a:t>
            </a:r>
            <a:r>
              <a:rPr lang="en-NZ" b="1" baseline="0" dirty="0" smtClean="0"/>
              <a:t> at tournament time , provide information to you and acknowledge the huge contribution you will make to this tournament</a:t>
            </a:r>
            <a:endParaRPr lang="en-NZ" b="1" dirty="0" smtClean="0"/>
          </a:p>
          <a:p>
            <a:r>
              <a:rPr lang="en-NZ" dirty="0" smtClean="0"/>
              <a:t>Purpose of the session – </a:t>
            </a:r>
            <a:r>
              <a:rPr lang="en-NZ" b="1" dirty="0" smtClean="0"/>
              <a:t>provide information and training , answer your questions , address any concerns. </a:t>
            </a:r>
          </a:p>
          <a:p>
            <a:r>
              <a:rPr lang="en-NZ" dirty="0" smtClean="0"/>
              <a:t>What we will achieve by the end-</a:t>
            </a:r>
          </a:p>
          <a:p>
            <a:pPr>
              <a:buFont typeface="Arial" pitchFamily="34" charset="0"/>
              <a:buChar char="•"/>
            </a:pPr>
            <a:r>
              <a:rPr lang="en-NZ" b="1" dirty="0" smtClean="0"/>
              <a:t> you will have the answers</a:t>
            </a:r>
            <a:r>
              <a:rPr lang="en-NZ" b="1" baseline="0" dirty="0" smtClean="0"/>
              <a:t> to your questions</a:t>
            </a:r>
          </a:p>
          <a:p>
            <a:pPr>
              <a:buFont typeface="Arial" pitchFamily="34" charset="0"/>
              <a:buChar char="•"/>
            </a:pPr>
            <a:r>
              <a:rPr lang="en-NZ" b="1" baseline="0" dirty="0" smtClean="0"/>
              <a:t>more information on your duties and responsibilities at tournament time </a:t>
            </a:r>
          </a:p>
          <a:p>
            <a:pPr>
              <a:buFont typeface="Arial" pitchFamily="34" charset="0"/>
              <a:buChar char="•"/>
            </a:pPr>
            <a:r>
              <a:rPr lang="en-NZ" b="1" baseline="0" dirty="0" smtClean="0"/>
              <a:t>Be really excited about your contribution to this event </a:t>
            </a:r>
          </a:p>
          <a:p>
            <a:pPr>
              <a:buFont typeface="Arial" pitchFamily="34" charset="0"/>
              <a:buNone/>
            </a:pPr>
            <a:endParaRPr lang="en-NZ" b="1" baseline="0" dirty="0" smtClean="0"/>
          </a:p>
          <a:p>
            <a:pPr>
              <a:buFont typeface="Arial" pitchFamily="34" charset="0"/>
              <a:buNone/>
            </a:pPr>
            <a:r>
              <a:rPr lang="en-NZ" b="1" baseline="0" dirty="0" smtClean="0"/>
              <a:t>Housekeeping – toilets , evacuations rules  </a:t>
            </a:r>
            <a:endParaRPr lang="en-NZ" b="1"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47044" y="9433402"/>
            <a:ext cx="2942695" cy="496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ea typeface="MS PGothic" charset="0"/>
                <a:cs typeface="MS PGothic" charset="0"/>
              </a:defRPr>
            </a:lvl1pPr>
            <a:lvl2pPr marL="742950" indent="-285750" defTabSz="966788" eaLnBrk="0" hangingPunct="0">
              <a:defRPr>
                <a:solidFill>
                  <a:schemeClr val="tx1"/>
                </a:solidFill>
                <a:latin typeface="Arial" charset="0"/>
                <a:ea typeface="MS PGothic" charset="0"/>
                <a:cs typeface="MS PGothic" charset="0"/>
              </a:defRPr>
            </a:lvl2pPr>
            <a:lvl3pPr marL="1143000" indent="-228600" defTabSz="966788" eaLnBrk="0" hangingPunct="0">
              <a:defRPr>
                <a:solidFill>
                  <a:schemeClr val="tx1"/>
                </a:solidFill>
                <a:latin typeface="Arial" charset="0"/>
                <a:ea typeface="MS PGothic" charset="0"/>
                <a:cs typeface="MS PGothic" charset="0"/>
              </a:defRPr>
            </a:lvl3pPr>
            <a:lvl4pPr marL="1600200" indent="-228600" defTabSz="966788" eaLnBrk="0" hangingPunct="0">
              <a:defRPr>
                <a:solidFill>
                  <a:schemeClr val="tx1"/>
                </a:solidFill>
                <a:latin typeface="Arial" charset="0"/>
                <a:ea typeface="MS PGothic" charset="0"/>
                <a:cs typeface="MS PGothic" charset="0"/>
              </a:defRPr>
            </a:lvl4pPr>
            <a:lvl5pPr marL="2057400" indent="-228600" defTabSz="966788" eaLnBrk="0" hangingPunct="0">
              <a:defRPr>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a:solidFill>
                  <a:schemeClr val="tx1"/>
                </a:solidFill>
                <a:latin typeface="Arial" charset="0"/>
                <a:ea typeface="MS PGothic" charset="0"/>
                <a:cs typeface="MS PGothic" charset="0"/>
              </a:defRPr>
            </a:lvl9pPr>
          </a:lstStyle>
          <a:p>
            <a:pPr algn="r"/>
            <a:fld id="{EFEB6BB0-247B-194E-9CCD-ACD20C3E7007}" type="slidenum">
              <a:rPr lang="en-NZ" sz="1200">
                <a:ea typeface="ヒラギノ角ゴ Pro W3" charset="0"/>
                <a:cs typeface="ヒラギノ角ゴ Pro W3" charset="0"/>
              </a:rPr>
              <a:pPr algn="r"/>
              <a:t>3</a:t>
            </a:fld>
            <a:endParaRPr lang="en-NZ" sz="1200" dirty="0">
              <a:ea typeface="ヒラギノ角ゴ Pro W3" charset="0"/>
              <a:cs typeface="ヒラギノ角ゴ Pro W3" charset="0"/>
            </a:endParaRPr>
          </a:p>
        </p:txBody>
      </p:sp>
      <p:sp>
        <p:nvSpPr>
          <p:cNvPr id="33795" name="Rectangle 2"/>
          <p:cNvSpPr>
            <a:spLocks noGrp="1" noRot="1" noChangeAspect="1" noChangeArrowheads="1" noTextEdit="1"/>
          </p:cNvSpPr>
          <p:nvPr>
            <p:ph type="sldImg"/>
          </p:nvPr>
        </p:nvSpPr>
        <p:spPr>
          <a:xfrm>
            <a:off x="706438" y="744538"/>
            <a:ext cx="5378450" cy="3724275"/>
          </a:xfrm>
          <a:ln/>
        </p:spPr>
      </p:sp>
      <p:sp>
        <p:nvSpPr>
          <p:cNvPr id="33796" name="Rectangle 3"/>
          <p:cNvSpPr>
            <a:spLocks noGrp="1" noChangeArrowheads="1"/>
          </p:cNvSpPr>
          <p:nvPr>
            <p:ph type="body" idx="1"/>
          </p:nvPr>
        </p:nvSpPr>
        <p:spPr>
          <a:xfrm>
            <a:off x="905933" y="4716701"/>
            <a:ext cx="4977874" cy="446770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defTabSz="863600" eaLnBrk="1" hangingPunct="1">
              <a:spcBef>
                <a:spcPct val="0"/>
              </a:spcBef>
            </a:pPr>
            <a:r>
              <a:rPr lang="en-US" dirty="0" smtClean="0">
                <a:latin typeface="Arial" charset="0"/>
              </a:rPr>
              <a:t>Agenda – How we will go about the session</a:t>
            </a:r>
            <a:endParaRPr 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45459" y="9431816"/>
            <a:ext cx="2942695" cy="496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ea typeface="MS PGothic" charset="0"/>
                <a:cs typeface="MS PGothic" charset="0"/>
              </a:defRPr>
            </a:lvl1pPr>
            <a:lvl2pPr marL="742950" indent="-285750" defTabSz="966788" eaLnBrk="0" hangingPunct="0">
              <a:defRPr>
                <a:solidFill>
                  <a:schemeClr val="tx1"/>
                </a:solidFill>
                <a:latin typeface="Arial" charset="0"/>
                <a:ea typeface="MS PGothic" charset="0"/>
                <a:cs typeface="MS PGothic" charset="0"/>
              </a:defRPr>
            </a:lvl2pPr>
            <a:lvl3pPr marL="1143000" indent="-228600" defTabSz="966788" eaLnBrk="0" hangingPunct="0">
              <a:defRPr>
                <a:solidFill>
                  <a:schemeClr val="tx1"/>
                </a:solidFill>
                <a:latin typeface="Arial" charset="0"/>
                <a:ea typeface="MS PGothic" charset="0"/>
                <a:cs typeface="MS PGothic" charset="0"/>
              </a:defRPr>
            </a:lvl3pPr>
            <a:lvl4pPr marL="1600200" indent="-228600" defTabSz="966788" eaLnBrk="0" hangingPunct="0">
              <a:defRPr>
                <a:solidFill>
                  <a:schemeClr val="tx1"/>
                </a:solidFill>
                <a:latin typeface="Arial" charset="0"/>
                <a:ea typeface="MS PGothic" charset="0"/>
                <a:cs typeface="MS PGothic" charset="0"/>
              </a:defRPr>
            </a:lvl4pPr>
            <a:lvl5pPr marL="2057400" indent="-228600" defTabSz="966788" eaLnBrk="0" hangingPunct="0">
              <a:defRPr>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77CD3119-49BC-3642-997A-F0BF73D02117}" type="slidenum">
              <a:rPr lang="en-AU" sz="1200"/>
              <a:pPr algn="r" eaLnBrk="1" hangingPunct="1"/>
              <a:t>4</a:t>
            </a:fld>
            <a:endParaRPr lang="en-AU" sz="120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defTabSz="863600" eaLnBrk="1" hangingPunct="1">
              <a:spcBef>
                <a:spcPct val="0"/>
              </a:spcBef>
            </a:pPr>
            <a:r>
              <a:rPr lang="en-US" dirty="0" smtClean="0">
                <a:latin typeface="Arial" charset="0"/>
              </a:rPr>
              <a:t>How we’re going to work.</a:t>
            </a:r>
            <a:r>
              <a:rPr lang="en-US" baseline="0" dirty="0" smtClean="0">
                <a:latin typeface="Arial" charset="0"/>
              </a:rPr>
              <a:t> Ground rules</a:t>
            </a:r>
          </a:p>
          <a:p>
            <a:pPr defTabSz="863600" eaLnBrk="1" hangingPunct="1">
              <a:spcBef>
                <a:spcPct val="0"/>
              </a:spcBef>
              <a:buFontTx/>
              <a:buChar char="-"/>
            </a:pPr>
            <a:r>
              <a:rPr lang="en-US" baseline="0" dirty="0" smtClean="0">
                <a:latin typeface="Arial" charset="0"/>
              </a:rPr>
              <a:t>What we put in is what we get out – the discussion we have at our table/s is really important</a:t>
            </a:r>
          </a:p>
          <a:p>
            <a:pPr defTabSz="863600" eaLnBrk="1" hangingPunct="1">
              <a:spcBef>
                <a:spcPct val="0"/>
              </a:spcBef>
              <a:buFontTx/>
              <a:buChar char="-"/>
            </a:pPr>
            <a:r>
              <a:rPr lang="en-US" baseline="0" dirty="0" smtClean="0">
                <a:latin typeface="Arial" charset="0"/>
              </a:rPr>
              <a:t>Timing is important. For each activity we will give you times, and we will have a break at XXXXX. We should finish by XXXX</a:t>
            </a:r>
          </a:p>
          <a:p>
            <a:pPr defTabSz="863600" eaLnBrk="1" hangingPunct="1">
              <a:spcBef>
                <a:spcPct val="0"/>
              </a:spcBef>
              <a:buFontTx/>
              <a:buChar char="-"/>
            </a:pPr>
            <a:r>
              <a:rPr lang="en-US" baseline="0" dirty="0" smtClean="0">
                <a:latin typeface="Arial" charset="0"/>
              </a:rPr>
              <a:t>- You have space in your </a:t>
            </a:r>
            <a:r>
              <a:rPr lang="en-US" baseline="0" dirty="0" err="1" smtClean="0">
                <a:latin typeface="Arial" charset="0"/>
              </a:rPr>
              <a:t>traiing</a:t>
            </a:r>
            <a:r>
              <a:rPr lang="en-US" baseline="0" dirty="0" smtClean="0">
                <a:latin typeface="Arial" charset="0"/>
              </a:rPr>
              <a:t> manual for notes. Be sure to write down any insights or questions!</a:t>
            </a:r>
          </a:p>
          <a:p>
            <a:pPr defTabSz="863600" eaLnBrk="1" hangingPunct="1">
              <a:spcBef>
                <a:spcPct val="0"/>
              </a:spcBef>
              <a:buFontTx/>
              <a:buChar char="-"/>
            </a:pPr>
            <a:r>
              <a:rPr lang="en-US" baseline="0" dirty="0" smtClean="0">
                <a:latin typeface="Arial" charset="0"/>
              </a:rPr>
              <a:t>- We will give you time for checking messages. Please turn your phones of.</a:t>
            </a:r>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Who’s here activity – This exercise breaks the ice and allows attendees to identify other volunteers and the contributions they can make from past experience and </a:t>
            </a:r>
            <a:r>
              <a:rPr lang="en-NZ" dirty="0" err="1" smtClean="0"/>
              <a:t>learnings</a:t>
            </a:r>
            <a:endParaRPr lang="en-NZ" dirty="0" smtClean="0"/>
          </a:p>
          <a:p>
            <a:endParaRPr lang="en-NZ" dirty="0" smtClean="0"/>
          </a:p>
          <a:p>
            <a:pPr>
              <a:buFontTx/>
              <a:buChar char="-"/>
            </a:pPr>
            <a:r>
              <a:rPr lang="en-NZ" dirty="0" smtClean="0"/>
              <a:t>Could be human bingo</a:t>
            </a:r>
          </a:p>
          <a:p>
            <a:pPr>
              <a:buFontTx/>
              <a:buChar char="-"/>
            </a:pPr>
            <a:r>
              <a:rPr lang="en-NZ" baseline="0" dirty="0" smtClean="0"/>
              <a:t> Table discussion about previous experience in your FA</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i="1" kern="1200" dirty="0" smtClean="0">
                <a:solidFill>
                  <a:schemeClr val="tx1"/>
                </a:solidFill>
                <a:latin typeface="+mn-lt"/>
                <a:ea typeface="+mn-ea"/>
                <a:cs typeface="+mn-cs"/>
              </a:rPr>
              <a:t>Talking points include:</a:t>
            </a:r>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Part of a bigger team making this amazing Tournament happen – Team 2011 ‘face of the Tournament’.</a:t>
            </a:r>
          </a:p>
          <a:p>
            <a:pPr lvl="0"/>
            <a:r>
              <a:rPr lang="en-NZ" sz="1200" kern="1200" dirty="0" smtClean="0">
                <a:solidFill>
                  <a:schemeClr val="tx1"/>
                </a:solidFill>
                <a:latin typeface="+mn-lt"/>
                <a:ea typeface="+mn-ea"/>
                <a:cs typeface="+mn-cs"/>
              </a:rPr>
              <a:t>Introduce theme of wider workforce and stadium of 4 million</a:t>
            </a:r>
          </a:p>
          <a:p>
            <a:pPr lvl="0"/>
            <a:r>
              <a:rPr lang="en-NZ" sz="1200" kern="1200" dirty="0" smtClean="0">
                <a:solidFill>
                  <a:schemeClr val="tx1"/>
                </a:solidFill>
                <a:latin typeface="+mn-lt"/>
                <a:ea typeface="+mn-ea"/>
                <a:cs typeface="+mn-cs"/>
              </a:rPr>
              <a:t>Delivering an operationally successful Tournament.</a:t>
            </a:r>
          </a:p>
          <a:p>
            <a:pPr lvl="0"/>
            <a:r>
              <a:rPr lang="en-NZ" sz="1200" kern="1200" dirty="0" smtClean="0">
                <a:solidFill>
                  <a:schemeClr val="tx1"/>
                </a:solidFill>
                <a:latin typeface="+mn-lt"/>
                <a:ea typeface="+mn-ea"/>
                <a:cs typeface="+mn-cs"/>
              </a:rPr>
              <a:t>Customer excellence to an estimated 85, 000 visitors from over 125 countries.</a:t>
            </a:r>
          </a:p>
          <a:p>
            <a:pPr lvl="0"/>
            <a:r>
              <a:rPr lang="en-NZ" sz="1200" kern="1200" dirty="0" smtClean="0">
                <a:solidFill>
                  <a:schemeClr val="tx1"/>
                </a:solidFill>
                <a:latin typeface="+mn-lt"/>
                <a:ea typeface="+mn-ea"/>
                <a:cs typeface="+mn-cs"/>
              </a:rPr>
              <a:t>An opportunity to show case our national rugby passion, our beautiful country, landscape, people and culture to the world.</a:t>
            </a:r>
          </a:p>
          <a:p>
            <a:endParaRPr lang="en-NZ" dirty="0" smtClean="0"/>
          </a:p>
          <a:p>
            <a:r>
              <a:rPr lang="en-NZ" sz="1200" dirty="0" smtClean="0"/>
              <a:t>6000+ people</a:t>
            </a:r>
          </a:p>
          <a:p>
            <a:r>
              <a:rPr lang="en-NZ" sz="1200" dirty="0" smtClean="0"/>
              <a:t>The ‘face’ of the Tournament</a:t>
            </a:r>
          </a:p>
          <a:p>
            <a:r>
              <a:rPr lang="en-NZ" sz="1200" dirty="0" smtClean="0"/>
              <a:t>A group like no other ever seen in New Zealand</a:t>
            </a:r>
          </a:p>
          <a:p>
            <a:r>
              <a:rPr lang="en-NZ" sz="1200" dirty="0" smtClean="0"/>
              <a:t>Critical to the delivery of Rugby World Cup 2011!</a:t>
            </a:r>
          </a:p>
          <a:p>
            <a:r>
              <a:rPr lang="en-NZ" sz="1200" b="1" dirty="0" smtClean="0"/>
              <a:t>Good</a:t>
            </a:r>
            <a:r>
              <a:rPr lang="en-NZ" sz="1200" b="1" baseline="0" dirty="0" smtClean="0"/>
              <a:t> transport will result in a happy tournament</a:t>
            </a:r>
            <a:endParaRPr lang="en-NZ" sz="1200" b="1" dirty="0" smtClean="0"/>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b="1" kern="1200" dirty="0" smtClean="0">
                <a:solidFill>
                  <a:schemeClr val="tx1"/>
                </a:solidFill>
                <a:latin typeface="+mn-lt"/>
                <a:ea typeface="+mn-ea"/>
                <a:cs typeface="+mn-cs"/>
              </a:rPr>
              <a:t>Overview of RWC 2011</a:t>
            </a:r>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IRB &amp; RWC - structure layout (</a:t>
            </a:r>
            <a:r>
              <a:rPr lang="en-NZ" sz="1200" u="sng" kern="1200" dirty="0" smtClean="0">
                <a:solidFill>
                  <a:schemeClr val="tx1"/>
                </a:solidFill>
                <a:latin typeface="+mn-lt"/>
                <a:ea typeface="+mn-ea"/>
                <a:cs typeface="+mn-cs"/>
              </a:rPr>
              <a:t>very</a:t>
            </a:r>
            <a:r>
              <a:rPr lang="en-NZ" sz="1200" kern="1200" dirty="0" smtClean="0">
                <a:solidFill>
                  <a:schemeClr val="tx1"/>
                </a:solidFill>
                <a:latin typeface="+mn-lt"/>
                <a:ea typeface="+mn-ea"/>
                <a:cs typeface="+mn-cs"/>
              </a:rPr>
              <a:t> quick reminder after online orientation)</a:t>
            </a:r>
          </a:p>
          <a:p>
            <a:pPr lvl="0"/>
            <a:r>
              <a:rPr lang="en-NZ" sz="1200" kern="1200" dirty="0" smtClean="0">
                <a:solidFill>
                  <a:schemeClr val="tx1"/>
                </a:solidFill>
                <a:latin typeface="+mn-lt"/>
                <a:ea typeface="+mn-ea"/>
                <a:cs typeface="+mn-cs"/>
              </a:rPr>
              <a:t>Group discussion: What is the main function of each group?</a:t>
            </a:r>
          </a:p>
          <a:p>
            <a:pPr lvl="0"/>
            <a:r>
              <a:rPr lang="en-NZ" sz="1200" kern="1200" dirty="0" smtClean="0">
                <a:solidFill>
                  <a:schemeClr val="tx1"/>
                </a:solidFill>
                <a:latin typeface="+mn-lt"/>
                <a:ea typeface="+mn-ea"/>
                <a:cs typeface="+mn-cs"/>
              </a:rPr>
              <a:t>Finish with Team 2011 – the face of the Tournament! </a:t>
            </a:r>
          </a:p>
          <a:p>
            <a:r>
              <a:rPr lang="en-NZ" sz="1200" b="1" kern="1200" dirty="0" smtClean="0">
                <a:solidFill>
                  <a:schemeClr val="tx1"/>
                </a:solidFill>
                <a:latin typeface="+mn-lt"/>
                <a:ea typeface="+mn-ea"/>
                <a:cs typeface="+mn-cs"/>
              </a:rPr>
              <a:t> </a:t>
            </a:r>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Provide overview of Team 2011 demographics</a:t>
            </a:r>
          </a:p>
          <a:p>
            <a:pPr lvl="0"/>
            <a:r>
              <a:rPr lang="en-NZ" sz="1200" kern="1200" dirty="0" smtClean="0">
                <a:solidFill>
                  <a:schemeClr val="tx1"/>
                </a:solidFill>
                <a:latin typeface="+mn-lt"/>
                <a:ea typeface="+mn-ea"/>
                <a:cs typeface="+mn-cs"/>
              </a:rPr>
              <a:t>Quantity, spread around NZ, enthusiasm captured like no other event ever staged in New Zealand</a:t>
            </a:r>
          </a:p>
          <a:p>
            <a:pPr lvl="0"/>
            <a:r>
              <a:rPr lang="en-NZ" sz="1200" kern="1200" dirty="0" smtClean="0">
                <a:solidFill>
                  <a:schemeClr val="tx1"/>
                </a:solidFill>
                <a:latin typeface="+mn-lt"/>
                <a:ea typeface="+mn-ea"/>
                <a:cs typeface="+mn-cs"/>
              </a:rPr>
              <a:t>Share two-three quotes from those who were the first to accept their role</a:t>
            </a:r>
          </a:p>
          <a:p>
            <a:pPr lvl="0"/>
            <a:r>
              <a:rPr lang="en-NZ" sz="1200" kern="1200" dirty="0" smtClean="0">
                <a:solidFill>
                  <a:schemeClr val="tx1"/>
                </a:solidFill>
                <a:latin typeface="+mn-lt"/>
                <a:ea typeface="+mn-ea"/>
                <a:cs typeface="+mn-cs"/>
              </a:rPr>
              <a:t>Team Leaders within Team 2011 are a critical part of delivering a great Tournament, and helping Team 2011 have a fantastic experience</a:t>
            </a:r>
          </a:p>
          <a:p>
            <a:pPr lvl="0"/>
            <a:r>
              <a:rPr lang="en-NZ" sz="1200" kern="1200" dirty="0" smtClean="0">
                <a:solidFill>
                  <a:schemeClr val="tx1"/>
                </a:solidFill>
                <a:latin typeface="+mn-lt"/>
                <a:ea typeface="+mn-ea"/>
                <a:cs typeface="+mn-cs"/>
              </a:rPr>
              <a:t>Team Leaders here include both paid and non-paid Team 2011 members</a:t>
            </a:r>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sz="1200" b="1" i="1" kern="1200" dirty="0" smtClean="0">
                <a:solidFill>
                  <a:schemeClr val="tx1"/>
                </a:solidFill>
                <a:latin typeface="+mn-lt"/>
                <a:ea typeface="+mn-ea"/>
                <a:cs typeface="+mn-cs"/>
              </a:rPr>
              <a:t>CARD SORT MATCH THE PHRASE TO THE FA </a:t>
            </a:r>
          </a:p>
          <a:p>
            <a:pPr marL="0" marR="0" indent="0" algn="l" defTabSz="457200" rtl="0" eaLnBrk="1" fontAlgn="auto" latinLnBrk="0" hangingPunct="1">
              <a:lnSpc>
                <a:spcPct val="100000"/>
              </a:lnSpc>
              <a:spcBef>
                <a:spcPts val="0"/>
              </a:spcBef>
              <a:spcAft>
                <a:spcPts val="0"/>
              </a:spcAft>
              <a:buClrTx/>
              <a:buSzTx/>
              <a:buFontTx/>
              <a:buNone/>
              <a:tabLst/>
              <a:defRPr/>
            </a:pPr>
            <a:r>
              <a:rPr lang="en-NZ" sz="1200" i="1" kern="1200" dirty="0" smtClean="0">
                <a:solidFill>
                  <a:schemeClr val="tx1"/>
                </a:solidFill>
                <a:latin typeface="+mn-lt"/>
                <a:ea typeface="+mn-ea"/>
                <a:cs typeface="+mn-cs"/>
              </a:rPr>
              <a:t>Explain that we may be asked a variety of questions from visitors and we may be required to direct them to other members of the wider Team2011. </a:t>
            </a:r>
            <a:endParaRPr lang="en-NZ" sz="1200" kern="1200" dirty="0" smtClean="0">
              <a:solidFill>
                <a:schemeClr val="tx1"/>
              </a:solidFill>
              <a:latin typeface="+mn-lt"/>
              <a:ea typeface="+mn-ea"/>
              <a:cs typeface="+mn-cs"/>
            </a:endParaRPr>
          </a:p>
          <a:p>
            <a:endParaRPr lang="en-NZ" dirty="0" smtClean="0"/>
          </a:p>
          <a:p>
            <a:r>
              <a:rPr lang="en-NZ" b="1" dirty="0" smtClean="0"/>
              <a:t>Key point : Everyone</a:t>
            </a:r>
            <a:r>
              <a:rPr lang="en-NZ" b="1" baseline="0" dirty="0" smtClean="0"/>
              <a:t> needs to take ownership and provide a great customer experience “ open hands  &amp; hosting “ by understanding other areas roles at tournament time you will be able to assist or direct someone to key areas.</a:t>
            </a:r>
          </a:p>
          <a:p>
            <a:endParaRPr lang="en-NZ" baseline="0" dirty="0" smtClean="0"/>
          </a:p>
          <a:p>
            <a:r>
              <a:rPr lang="en-NZ" b="1" baseline="0" dirty="0" smtClean="0"/>
              <a:t>Tane how many functional areas are there ?</a:t>
            </a:r>
            <a:endParaRPr lang="en-NZ" b="1"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2390" y="1064261"/>
            <a:ext cx="5474970" cy="662939"/>
          </a:xfrm>
        </p:spPr>
        <p:txBody>
          <a:bodyPr/>
          <a:lstStyle/>
          <a:p>
            <a:r>
              <a:rPr lang="en-AU" smtClean="0"/>
              <a:t>Click to edit Master title style</a:t>
            </a:r>
            <a:endParaRPr lang="en-US"/>
          </a:p>
        </p:txBody>
      </p:sp>
      <p:sp>
        <p:nvSpPr>
          <p:cNvPr id="3" name="Subtitle 2"/>
          <p:cNvSpPr>
            <a:spLocks noGrp="1"/>
          </p:cNvSpPr>
          <p:nvPr>
            <p:ph type="subTitle" idx="1"/>
          </p:nvPr>
        </p:nvSpPr>
        <p:spPr>
          <a:xfrm>
            <a:off x="1129030" y="2339340"/>
            <a:ext cx="69342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8352" y="1062342"/>
            <a:ext cx="7467600" cy="746442"/>
          </a:xfrm>
        </p:spPr>
        <p:txBody>
          <a:bodyPr/>
          <a:lstStyle>
            <a:lvl1pPr>
              <a:defRPr b="1"/>
            </a:lvl1pPr>
          </a:lstStyle>
          <a:p>
            <a:r>
              <a:rPr lang="en-AU" smtClean="0"/>
              <a:t>Click to edit Master title style</a:t>
            </a:r>
            <a:endParaRPr lang="en-US"/>
          </a:p>
        </p:txBody>
      </p:sp>
      <p:sp>
        <p:nvSpPr>
          <p:cNvPr id="3" name="Content Placeholder 2"/>
          <p:cNvSpPr>
            <a:spLocks noGrp="1"/>
          </p:cNvSpPr>
          <p:nvPr>
            <p:ph idx="1"/>
          </p:nvPr>
        </p:nvSpPr>
        <p:spPr>
          <a:xfrm>
            <a:off x="965200" y="2260601"/>
            <a:ext cx="6502400" cy="3543299"/>
          </a:xfr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descr="Background_Blue.jpg"/>
          <p:cNvPicPr>
            <a:picLocks noChangeAspect="1"/>
          </p:cNvPicPr>
          <p:nvPr userDrawn="1"/>
        </p:nvPicPr>
        <p:blipFill>
          <a:blip r:embed="rId2" cstate="email"/>
          <a:stretch>
            <a:fillRect/>
          </a:stretch>
        </p:blipFill>
        <p:spPr>
          <a:xfrm>
            <a:off x="0" y="-50800"/>
            <a:ext cx="9906000" cy="6908800"/>
          </a:xfrm>
          <a:prstGeom prst="rect">
            <a:avLst/>
          </a:prstGeom>
          <a:effectLst>
            <a:outerShdw blurRad="50800" dist="38100" dir="2700000" algn="br">
              <a:srgbClr val="000000">
                <a:alpha val="43000"/>
              </a:srgbClr>
            </a:outerShdw>
          </a:effectLst>
        </p:spPr>
      </p:pic>
      <p:sp>
        <p:nvSpPr>
          <p:cNvPr id="3" name="Title Placeholder 1"/>
          <p:cNvSpPr>
            <a:spLocks noGrp="1"/>
          </p:cNvSpPr>
          <p:nvPr>
            <p:ph type="title"/>
          </p:nvPr>
        </p:nvSpPr>
        <p:spPr>
          <a:xfrm>
            <a:off x="948208" y="1025834"/>
            <a:ext cx="6502400" cy="779462"/>
          </a:xfrm>
          <a:prstGeom prst="rect">
            <a:avLst/>
          </a:prstGeom>
        </p:spPr>
        <p:txBody>
          <a:bodyPr vert="horz" lIns="91440" tIns="45720" rIns="91440" bIns="45720" rtlCol="0" anchor="ctr">
            <a:normAutofit/>
          </a:bodyPr>
          <a:lstStyle>
            <a:lvl1pPr>
              <a:defRPr>
                <a:solidFill>
                  <a:schemeClr val="bg1"/>
                </a:solidFill>
              </a:defRPr>
            </a:lvl1pPr>
          </a:lstStyle>
          <a:p>
            <a:r>
              <a:rPr lang="en-US" dirty="0" smtClean="0"/>
              <a:t>Click to edit Master title style</a:t>
            </a:r>
            <a:endParaRPr lang="en-US" dirty="0"/>
          </a:p>
        </p:txBody>
      </p:sp>
      <p:sp>
        <p:nvSpPr>
          <p:cNvPr id="4" name="Text Placeholder 2"/>
          <p:cNvSpPr>
            <a:spLocks noGrp="1"/>
          </p:cNvSpPr>
          <p:nvPr>
            <p:ph idx="1"/>
          </p:nvPr>
        </p:nvSpPr>
        <p:spPr>
          <a:xfrm>
            <a:off x="965200" y="2146301"/>
            <a:ext cx="6502400" cy="3543299"/>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xmlns="" val="310677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42950" y="6553200"/>
            <a:ext cx="2063750" cy="228600"/>
          </a:xfrm>
          <a:prstGeom prst="rect">
            <a:avLst/>
          </a:prstGeom>
        </p:spPr>
        <p:txBody>
          <a:bodyPr/>
          <a:lstStyle>
            <a:lvl1pPr>
              <a:defRPr>
                <a:ea typeface="MS PGothic" charset="0"/>
                <a:cs typeface="MS PGothic" charset="0"/>
              </a:defRPr>
            </a:lvl1pPr>
          </a:lstStyle>
          <a:p>
            <a:endParaRPr lang="en-US" dirty="0"/>
          </a:p>
        </p:txBody>
      </p:sp>
      <p:sp>
        <p:nvSpPr>
          <p:cNvPr id="3" name="Footer Placeholder 4"/>
          <p:cNvSpPr>
            <a:spLocks noGrp="1"/>
          </p:cNvSpPr>
          <p:nvPr>
            <p:ph type="ftr" sz="quarter" idx="11"/>
          </p:nvPr>
        </p:nvSpPr>
        <p:spPr>
          <a:xfrm>
            <a:off x="2896130" y="6553200"/>
            <a:ext cx="2818739" cy="228600"/>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8279078" y="6553200"/>
            <a:ext cx="1296723" cy="228600"/>
          </a:xfrm>
          <a:prstGeom prst="rect">
            <a:avLst/>
          </a:prstGeom>
        </p:spPr>
        <p:txBody>
          <a:bodyPr/>
          <a:lstStyle>
            <a:lvl1pPr>
              <a:defRPr/>
            </a:lvl1pPr>
          </a:lstStyle>
          <a:p>
            <a:fld id="{3BCBE136-E772-BF4F-BE51-F54E43FA472A}" type="slidenum">
              <a:rPr lang="en-US"/>
              <a:pPr/>
              <a:t>‹#›</a:t>
            </a:fld>
            <a:endParaRPr lang="en-US" dirty="0"/>
          </a:p>
        </p:txBody>
      </p:sp>
    </p:spTree>
    <p:extLst>
      <p:ext uri="{BB962C8B-B14F-4D97-AF65-F5344CB8AC3E}">
        <p14:creationId xmlns:p14="http://schemas.microsoft.com/office/powerpoint/2010/main" xmlns="" val="322455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1112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98136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_White.jpg"/>
          <p:cNvPicPr>
            <a:picLocks/>
          </p:cNvPicPr>
          <p:nvPr userDrawn="1"/>
        </p:nvPicPr>
        <p:blipFill>
          <a:blip r:embed="rId7" cstate="email"/>
          <a:stretch>
            <a:fillRect/>
          </a:stretch>
        </p:blipFill>
        <p:spPr>
          <a:xfrm>
            <a:off x="0" y="1"/>
            <a:ext cx="9906000" cy="6857999"/>
          </a:xfrm>
          <a:prstGeom prst="rect">
            <a:avLst/>
          </a:prstGeom>
          <a:effectLst>
            <a:outerShdw blurRad="50800" dist="38100" dir="2700000" algn="br">
              <a:srgbClr val="000000">
                <a:alpha val="43000"/>
              </a:srgbClr>
            </a:outerShdw>
          </a:effectLst>
        </p:spPr>
      </p:pic>
      <p:sp>
        <p:nvSpPr>
          <p:cNvPr id="2" name="Title Placeholder 1"/>
          <p:cNvSpPr>
            <a:spLocks noGrp="1"/>
          </p:cNvSpPr>
          <p:nvPr>
            <p:ph type="title"/>
          </p:nvPr>
        </p:nvSpPr>
        <p:spPr>
          <a:xfrm>
            <a:off x="961856" y="998538"/>
            <a:ext cx="6502400" cy="7794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65200" y="2146301"/>
            <a:ext cx="6502400" cy="35432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69" r:id="rId5"/>
  </p:sldLayoutIdLst>
  <p:hf hdr="0" ftr="0" dt="0"/>
  <p:txStyles>
    <p:titleStyle>
      <a:lvl1pPr algn="l" defTabSz="457200" rtl="0" eaLnBrk="1" latinLnBrk="0" hangingPunct="1">
        <a:spcBef>
          <a:spcPct val="0"/>
        </a:spcBef>
        <a:buNone/>
        <a:defRPr sz="3200" kern="1200">
          <a:solidFill>
            <a:srgbClr val="0192B8"/>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_Blue.jpg"/>
          <p:cNvPicPr>
            <a:picLocks noChangeAspect="1"/>
          </p:cNvPicPr>
          <p:nvPr userDrawn="1"/>
        </p:nvPicPr>
        <p:blipFill>
          <a:blip r:embed="rId3" cstate="email"/>
          <a:stretch>
            <a:fillRect/>
          </a:stretch>
        </p:blipFill>
        <p:spPr>
          <a:xfrm>
            <a:off x="0" y="-50800"/>
            <a:ext cx="9906000" cy="6908800"/>
          </a:xfrm>
          <a:prstGeom prst="rect">
            <a:avLst/>
          </a:prstGeom>
          <a:effectLst>
            <a:outerShdw blurRad="50800" dist="38100" dir="2700000" algn="br">
              <a:srgbClr val="000000">
                <a:alpha val="43000"/>
              </a:srgbClr>
            </a:outerShdw>
          </a:effectLst>
        </p:spPr>
      </p:pic>
      <p:sp>
        <p:nvSpPr>
          <p:cNvPr id="11" name="Title Placeholder 1"/>
          <p:cNvSpPr txBox="1">
            <a:spLocks/>
          </p:cNvSpPr>
          <p:nvPr userDrawn="1"/>
        </p:nvSpPr>
        <p:spPr>
          <a:xfrm>
            <a:off x="770784" y="998538"/>
            <a:ext cx="6502400" cy="779462"/>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640032896"/>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_Blue.jpg"/>
          <p:cNvPicPr>
            <a:picLocks noChangeAspect="1"/>
          </p:cNvPicPr>
          <p:nvPr userDrawn="1"/>
        </p:nvPicPr>
        <p:blipFill>
          <a:blip r:embed="rId3" cstate="email"/>
          <a:stretch>
            <a:fillRect/>
          </a:stretch>
        </p:blipFill>
        <p:spPr>
          <a:xfrm>
            <a:off x="0" y="0"/>
            <a:ext cx="9906000" cy="6858000"/>
          </a:xfrm>
          <a:prstGeom prst="rect">
            <a:avLst/>
          </a:prstGeom>
          <a:effectLst>
            <a:outerShdw blurRad="50800" dist="38100" dir="2700000" algn="br">
              <a:srgbClr val="000000">
                <a:alpha val="43000"/>
              </a:srgbClr>
            </a:outerShdw>
          </a:effectLst>
        </p:spPr>
      </p:pic>
    </p:spTree>
    <p:extLst>
      <p:ext uri="{BB962C8B-B14F-4D97-AF65-F5344CB8AC3E}">
        <p14:creationId xmlns:p14="http://schemas.microsoft.com/office/powerpoint/2010/main" xmlns="" val="3349857027"/>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file:///\\RNZ2011-FP\CentralFiling\2000%20Tournament%20Services\Volunteers\Training\Role%20Specific%20Facilitator%20Guides\Transport\Announcment.mpg"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Cover.jpg"/>
          <p:cNvPicPr>
            <a:picLocks noChangeAspect="1"/>
          </p:cNvPicPr>
          <p:nvPr/>
        </p:nvPicPr>
        <p:blipFill>
          <a:blip r:embed="rId3" cstate="email"/>
          <a:stretch>
            <a:fillRect/>
          </a:stretch>
        </p:blipFill>
        <p:spPr>
          <a:xfrm>
            <a:off x="0" y="0"/>
            <a:ext cx="9906000" cy="6858000"/>
          </a:xfrm>
          <a:prstGeom prst="rect">
            <a:avLst/>
          </a:prstGeom>
        </p:spPr>
      </p:pic>
      <p:sp>
        <p:nvSpPr>
          <p:cNvPr id="3" name="TextBox 2"/>
          <p:cNvSpPr txBox="1"/>
          <p:nvPr/>
        </p:nvSpPr>
        <p:spPr>
          <a:xfrm>
            <a:off x="1767402" y="5130802"/>
            <a:ext cx="3459692" cy="523220"/>
          </a:xfrm>
          <a:prstGeom prst="rect">
            <a:avLst/>
          </a:prstGeom>
          <a:noFill/>
        </p:spPr>
        <p:txBody>
          <a:bodyPr wrap="square" rtlCol="0">
            <a:spAutoFit/>
          </a:bodyPr>
          <a:lstStyle/>
          <a:p>
            <a:r>
              <a:rPr lang="en-US" sz="2800" b="1" dirty="0" smtClean="0">
                <a:solidFill>
                  <a:srgbClr val="FFFFFF"/>
                </a:solidFill>
                <a:latin typeface="Sean"/>
                <a:cs typeface="Sean"/>
              </a:rPr>
              <a:t>Transport</a:t>
            </a:r>
            <a:endParaRPr lang="en-US" sz="2800" b="1" dirty="0">
              <a:solidFill>
                <a:srgbClr val="FFFFFF"/>
              </a:solidFill>
              <a:latin typeface="Sean"/>
              <a:cs typeface="Sean"/>
            </a:endParaRPr>
          </a:p>
        </p:txBody>
      </p:sp>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352" y="986142"/>
            <a:ext cx="7467600" cy="746442"/>
          </a:xfrm>
        </p:spPr>
        <p:txBody>
          <a:bodyPr/>
          <a:lstStyle/>
          <a:p>
            <a:r>
              <a:rPr lang="en-NZ" dirty="0" smtClean="0"/>
              <a:t>Transport Team – How we ‘fit’</a:t>
            </a:r>
            <a:endParaRPr lang="en-NZ" dirty="0"/>
          </a:p>
        </p:txBody>
      </p:sp>
      <p:pic>
        <p:nvPicPr>
          <p:cNvPr id="2050" name="Picture 2" descr="F:\2000 Tournament Services\Volunteers\Volunteer Photos\Transport Welcome\001.JPG"/>
          <p:cNvPicPr>
            <a:picLocks noChangeAspect="1" noChangeArrowheads="1"/>
          </p:cNvPicPr>
          <p:nvPr/>
        </p:nvPicPr>
        <p:blipFill>
          <a:blip r:embed="rId3"/>
          <a:srcRect/>
          <a:stretch>
            <a:fillRect/>
          </a:stretch>
        </p:blipFill>
        <p:spPr bwMode="auto">
          <a:xfrm rot="20441473" flipH="1">
            <a:off x="1351294" y="2853843"/>
            <a:ext cx="3313932" cy="2485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F:\2000 Tournament Services\Volunteers\Volunteer Photos\Transport Welcome\019.JPG"/>
          <p:cNvPicPr>
            <a:picLocks noChangeAspect="1" noChangeArrowheads="1"/>
          </p:cNvPicPr>
          <p:nvPr/>
        </p:nvPicPr>
        <p:blipFill>
          <a:blip r:embed="rId4"/>
          <a:srcRect/>
          <a:stretch>
            <a:fillRect/>
          </a:stretch>
        </p:blipFill>
        <p:spPr bwMode="auto">
          <a:xfrm rot="9924179" flipH="1" flipV="1">
            <a:off x="4277783" y="2727859"/>
            <a:ext cx="3090308" cy="2317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We’re Aiming For - activity</a:t>
            </a:r>
            <a:endParaRPr lang="en-NZ" dirty="0"/>
          </a:p>
        </p:txBody>
      </p:sp>
      <p:sp>
        <p:nvSpPr>
          <p:cNvPr id="3" name="Content Placeholder 2"/>
          <p:cNvSpPr>
            <a:spLocks noGrp="1"/>
          </p:cNvSpPr>
          <p:nvPr>
            <p:ph idx="1"/>
          </p:nvPr>
        </p:nvSpPr>
        <p:spPr>
          <a:xfrm>
            <a:off x="965200" y="2070101"/>
            <a:ext cx="5099424" cy="3543299"/>
          </a:xfrm>
        </p:spPr>
        <p:txBody>
          <a:bodyPr>
            <a:normAutofit fontScale="92500"/>
          </a:bodyPr>
          <a:lstStyle/>
          <a:p>
            <a:pPr marL="514350" indent="-514350">
              <a:buFont typeface="+mj-lt"/>
              <a:buAutoNum type="arabicPeriod"/>
            </a:pPr>
            <a:r>
              <a:rPr lang="en-NZ" sz="2600" dirty="0" smtClean="0"/>
              <a:t>Individually, write everything you think ‘success is’ for Transport </a:t>
            </a:r>
          </a:p>
          <a:p>
            <a:pPr marL="514350" lvl="0" indent="-514350">
              <a:buFont typeface="+mj-lt"/>
              <a:buAutoNum type="arabicPeriod"/>
            </a:pPr>
            <a:r>
              <a:rPr lang="en-NZ" sz="2600" dirty="0" smtClean="0"/>
              <a:t>One word/phrase per post it note</a:t>
            </a:r>
          </a:p>
          <a:p>
            <a:pPr marL="514350" lvl="0" indent="-514350">
              <a:buFont typeface="+mj-lt"/>
              <a:buAutoNum type="arabicPeriod"/>
            </a:pPr>
            <a:r>
              <a:rPr lang="en-NZ" sz="2600" dirty="0" smtClean="0"/>
              <a:t>Create as many post its as you can!</a:t>
            </a:r>
          </a:p>
          <a:p>
            <a:pPr marL="514350" lvl="0" indent="-514350">
              <a:buFont typeface="+mj-lt"/>
              <a:buAutoNum type="arabicPeriod"/>
            </a:pPr>
            <a:r>
              <a:rPr lang="en-NZ" sz="2600" dirty="0" smtClean="0"/>
              <a:t>You have 90 seconds!</a:t>
            </a:r>
          </a:p>
          <a:p>
            <a:endParaRPr lang="en-NZ" dirty="0"/>
          </a:p>
        </p:txBody>
      </p:sp>
      <p:pic>
        <p:nvPicPr>
          <p:cNvPr id="4098" name="Picture 2" descr="http://static8.businessinsider.com/image/4beab7997f8b9a0b4c800500/post-it-notes-messages.jpg"/>
          <p:cNvPicPr>
            <a:picLocks noChangeAspect="1" noChangeArrowheads="1"/>
          </p:cNvPicPr>
          <p:nvPr/>
        </p:nvPicPr>
        <p:blipFill>
          <a:blip r:embed="rId3"/>
          <a:srcRect/>
          <a:stretch>
            <a:fillRect/>
          </a:stretch>
        </p:blipFill>
        <p:spPr bwMode="auto">
          <a:xfrm rot="20925623">
            <a:off x="6264714" y="2070101"/>
            <a:ext cx="3150888" cy="2363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Transport  Roles and Responsibilities</a:t>
            </a:r>
            <a:endParaRPr lang="en-NZ" dirty="0"/>
          </a:p>
        </p:txBody>
      </p:sp>
      <p:sp>
        <p:nvSpPr>
          <p:cNvPr id="3" name="Content Placeholder 2"/>
          <p:cNvSpPr>
            <a:spLocks noGrp="1"/>
          </p:cNvSpPr>
          <p:nvPr>
            <p:ph idx="1"/>
          </p:nvPr>
        </p:nvSpPr>
        <p:spPr>
          <a:xfrm>
            <a:off x="965200" y="2092160"/>
            <a:ext cx="6502400" cy="3543299"/>
          </a:xfrm>
        </p:spPr>
        <p:txBody>
          <a:bodyPr>
            <a:normAutofit/>
          </a:bodyPr>
          <a:lstStyle/>
          <a:p>
            <a:pPr marL="1588" indent="12700">
              <a:buFontTx/>
              <a:buNone/>
            </a:pPr>
            <a:r>
              <a:rPr lang="en-NZ" dirty="0" smtClean="0"/>
              <a:t>At your tables, match the Transport roles with the descriptions.</a:t>
            </a:r>
          </a:p>
          <a:p>
            <a:pPr marL="1588" indent="12700">
              <a:buFontTx/>
              <a:buNone/>
            </a:pPr>
            <a:endParaRPr lang="en-NZ" dirty="0" smtClean="0"/>
          </a:p>
          <a:p>
            <a:pPr marL="1588" indent="12700">
              <a:buFontTx/>
              <a:buNone/>
            </a:pPr>
            <a:r>
              <a:rPr lang="en-NZ" dirty="0" smtClean="0"/>
              <a:t>Discuss how they’re different, and how we rely on all roles for a seamless Transport experience.</a:t>
            </a:r>
          </a:p>
          <a:p>
            <a:endParaRPr lang="en-NZ" dirty="0"/>
          </a:p>
        </p:txBody>
      </p:sp>
      <p:sp>
        <p:nvSpPr>
          <p:cNvPr id="4"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08" y="1216906"/>
            <a:ext cx="6502400" cy="779462"/>
          </a:xfrm>
        </p:spPr>
        <p:txBody>
          <a:bodyPr>
            <a:normAutofit/>
          </a:bodyPr>
          <a:lstStyle/>
          <a:p>
            <a:r>
              <a:rPr lang="en-US" sz="4000" dirty="0" smtClean="0"/>
              <a:t>BREAK</a:t>
            </a:r>
            <a:endParaRPr lang="en-US" sz="4000" dirty="0"/>
          </a:p>
        </p:txBody>
      </p:sp>
      <p:pic>
        <p:nvPicPr>
          <p:cNvPr id="6" name="Picture 5" descr="rugby12.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rot="20916405">
            <a:off x="680140" y="2322533"/>
            <a:ext cx="4923004" cy="3282003"/>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rugby13.jp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rot="896911">
            <a:off x="5102023" y="1173624"/>
            <a:ext cx="4024097" cy="2883936"/>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953153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Scenarios</a:t>
            </a:r>
            <a:endParaRPr lang="en-NZ" dirty="0"/>
          </a:p>
        </p:txBody>
      </p:sp>
      <p:pic>
        <p:nvPicPr>
          <p:cNvPr id="13314" name="Picture 2" descr="D:\Users\landon-lanet\Desktop\Team 2011 photos\076.JPG"/>
          <p:cNvPicPr>
            <a:picLocks noGrp="1" noChangeAspect="1" noChangeArrowheads="1"/>
          </p:cNvPicPr>
          <p:nvPr>
            <p:ph idx="1"/>
          </p:nvPr>
        </p:nvPicPr>
        <p:blipFill>
          <a:blip r:embed="rId3"/>
          <a:srcRect/>
          <a:stretch>
            <a:fillRect/>
          </a:stretch>
        </p:blipFill>
        <p:spPr bwMode="auto">
          <a:xfrm rot="20324687">
            <a:off x="1781175" y="2222196"/>
            <a:ext cx="2654300" cy="1990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315" name="Picture 3" descr="D:\Users\landon-lanet\Desktop\Team 2011 photos\Coach photosDSCF0708.JPG"/>
          <p:cNvPicPr>
            <a:picLocks noChangeAspect="1" noChangeArrowheads="1"/>
          </p:cNvPicPr>
          <p:nvPr/>
        </p:nvPicPr>
        <p:blipFill>
          <a:blip r:embed="rId4"/>
          <a:srcRect t="26181"/>
          <a:stretch>
            <a:fillRect/>
          </a:stretch>
        </p:blipFill>
        <p:spPr bwMode="auto">
          <a:xfrm rot="20909914">
            <a:off x="6025304" y="1245631"/>
            <a:ext cx="2380648" cy="2343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316" name="Picture 4" descr="D:\Users\landon-lanet\Desktop\Team 2011 photos\001.JPG"/>
          <p:cNvPicPr>
            <a:picLocks noChangeAspect="1" noChangeArrowheads="1"/>
          </p:cNvPicPr>
          <p:nvPr/>
        </p:nvPicPr>
        <p:blipFill>
          <a:blip r:embed="rId5"/>
          <a:srcRect/>
          <a:stretch>
            <a:fillRect/>
          </a:stretch>
        </p:blipFill>
        <p:spPr bwMode="auto">
          <a:xfrm>
            <a:off x="3617397" y="2346670"/>
            <a:ext cx="3089414" cy="2317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Scenario 1 – Group Activity </a:t>
            </a:r>
            <a:endParaRPr lang="en-NZ" dirty="0"/>
          </a:p>
        </p:txBody>
      </p:sp>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6"/>
          <p:cNvSpPr>
            <a:spLocks noGrp="1"/>
          </p:cNvSpPr>
          <p:nvPr>
            <p:ph idx="1"/>
          </p:nvPr>
        </p:nvSpPr>
        <p:spPr>
          <a:xfrm>
            <a:off x="938351" y="1808784"/>
            <a:ext cx="8260239" cy="3543299"/>
          </a:xfrm>
        </p:spPr>
        <p:txBody>
          <a:bodyPr>
            <a:normAutofit fontScale="92500"/>
          </a:bodyPr>
          <a:lstStyle/>
          <a:p>
            <a:r>
              <a:rPr lang="en-NZ" sz="2600" dirty="0" smtClean="0"/>
              <a:t>A T1 Driver phones into the Fleet Centre, the driver is stuck in very slow moving traffic on the way to collect the passenger from the airport; there may be an accident up ahead, the driver is not sure what is causing the delay.</a:t>
            </a:r>
          </a:p>
          <a:p>
            <a:r>
              <a:rPr lang="en-NZ" sz="2600" dirty="0" smtClean="0"/>
              <a:t> The driver is due to be at the airport and staged in five minutes according to the schedule, but thinks it could be up to thirty minutes at the current rate of travel. The driver left on time from the Fleet Centre.</a:t>
            </a:r>
          </a:p>
          <a:p>
            <a:endParaRPr lang="en-NZ"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Scenario 1 - Questions</a:t>
            </a:r>
            <a:endParaRPr lang="en-NZ" dirty="0"/>
          </a:p>
        </p:txBody>
      </p:sp>
      <p:sp>
        <p:nvSpPr>
          <p:cNvPr id="3" name="Content Placeholder 2"/>
          <p:cNvSpPr>
            <a:spLocks noGrp="1"/>
          </p:cNvSpPr>
          <p:nvPr>
            <p:ph idx="1"/>
          </p:nvPr>
        </p:nvSpPr>
        <p:spPr>
          <a:xfrm>
            <a:off x="1169916" y="2074461"/>
            <a:ext cx="6502400" cy="3663967"/>
          </a:xfrm>
        </p:spPr>
        <p:txBody>
          <a:bodyPr>
            <a:normAutofit fontScale="77500" lnSpcReduction="20000"/>
          </a:bodyPr>
          <a:lstStyle/>
          <a:p>
            <a:r>
              <a:rPr lang="en-NZ" dirty="0" smtClean="0"/>
              <a:t>Who would you expect to be fielding this phone call from the driver? </a:t>
            </a:r>
          </a:p>
          <a:p>
            <a:endParaRPr lang="en-NZ" dirty="0" smtClean="0"/>
          </a:p>
          <a:p>
            <a:r>
              <a:rPr lang="en-NZ" dirty="0" smtClean="0"/>
              <a:t>What information will the Fleet Communications Officer or Fleet Coordinator need to consider? </a:t>
            </a:r>
          </a:p>
          <a:p>
            <a:endParaRPr lang="en-NZ" dirty="0" smtClean="0"/>
          </a:p>
          <a:p>
            <a:r>
              <a:rPr lang="en-NZ" dirty="0" smtClean="0"/>
              <a:t>What options will need to be considered to come up with a plan B should the driver continue to run late due to the traffic condition? </a:t>
            </a:r>
            <a:endParaRPr lang="en-N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Scenario 1 – Answers</a:t>
            </a:r>
            <a:endParaRPr lang="en-NZ" dirty="0"/>
          </a:p>
        </p:txBody>
      </p:sp>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6"/>
          <p:cNvSpPr>
            <a:spLocks noGrp="1"/>
          </p:cNvSpPr>
          <p:nvPr>
            <p:ph idx="1"/>
          </p:nvPr>
        </p:nvSpPr>
        <p:spPr>
          <a:xfrm>
            <a:off x="938351" y="1808784"/>
            <a:ext cx="8260239" cy="3543299"/>
          </a:xfrm>
        </p:spPr>
        <p:txBody>
          <a:bodyPr>
            <a:normAutofit lnSpcReduction="10000"/>
          </a:bodyPr>
          <a:lstStyle/>
          <a:p>
            <a:r>
              <a:rPr lang="en-NZ" dirty="0" smtClean="0">
                <a:solidFill>
                  <a:srgbClr val="FF0000"/>
                </a:solidFill>
              </a:rPr>
              <a:t>The first contact point is the Fleet Communications Officer. </a:t>
            </a:r>
          </a:p>
          <a:p>
            <a:r>
              <a:rPr lang="en-NZ" dirty="0" smtClean="0">
                <a:solidFill>
                  <a:srgbClr val="FF0000"/>
                </a:solidFill>
              </a:rPr>
              <a:t>This role will be taking calls relating to drivers, the drivers destination, despatches or any issues the driver may be experiencing. </a:t>
            </a:r>
          </a:p>
          <a:p>
            <a:r>
              <a:rPr lang="en-NZ" dirty="0" smtClean="0">
                <a:solidFill>
                  <a:srgbClr val="FF0000"/>
                </a:solidFill>
              </a:rPr>
              <a:t>Speak to the Fleet Coordinator if the Fleet Communications Officer is not available.</a:t>
            </a:r>
            <a:r>
              <a:rPr lang="en-NZ" dirty="0" smtClean="0"/>
              <a:t> </a:t>
            </a:r>
            <a:endParaRPr lang="en-NZ"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Scenario 1 – Answers (cont.)</a:t>
            </a:r>
            <a:endParaRPr lang="en-NZ" dirty="0"/>
          </a:p>
        </p:txBody>
      </p:sp>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6"/>
          <p:cNvSpPr>
            <a:spLocks noGrp="1"/>
          </p:cNvSpPr>
          <p:nvPr>
            <p:ph idx="1"/>
          </p:nvPr>
        </p:nvSpPr>
        <p:spPr>
          <a:xfrm>
            <a:off x="938351" y="1808784"/>
            <a:ext cx="8260239" cy="3543299"/>
          </a:xfrm>
        </p:spPr>
        <p:txBody>
          <a:bodyPr>
            <a:normAutofit/>
          </a:bodyPr>
          <a:lstStyle/>
          <a:p>
            <a:r>
              <a:rPr lang="en-NZ" dirty="0" smtClean="0">
                <a:solidFill>
                  <a:srgbClr val="FF0000"/>
                </a:solidFill>
              </a:rPr>
              <a:t>Check the driver schedules and itineraries to determine if there is another vehicle and driver that will be clearing at the airport shortly to meet the incoming passenger.</a:t>
            </a:r>
          </a:p>
          <a:p>
            <a:r>
              <a:rPr lang="en-NZ" dirty="0" smtClean="0">
                <a:solidFill>
                  <a:srgbClr val="FF0000"/>
                </a:solidFill>
              </a:rPr>
              <a:t>There may be a need to organise a taxi if there is no one available to cover. </a:t>
            </a:r>
            <a:endParaRPr lang="en-NZ"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Scenario 1 – Answers (cont.)</a:t>
            </a:r>
            <a:endParaRPr lang="en-NZ" dirty="0"/>
          </a:p>
        </p:txBody>
      </p:sp>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6"/>
          <p:cNvSpPr>
            <a:spLocks noGrp="1"/>
          </p:cNvSpPr>
          <p:nvPr>
            <p:ph idx="1"/>
          </p:nvPr>
        </p:nvSpPr>
        <p:spPr>
          <a:xfrm>
            <a:off x="938351" y="1808784"/>
            <a:ext cx="8260239" cy="3543299"/>
          </a:xfrm>
        </p:spPr>
        <p:txBody>
          <a:bodyPr>
            <a:normAutofit/>
          </a:bodyPr>
          <a:lstStyle/>
          <a:p>
            <a:r>
              <a:rPr lang="en-NZ" dirty="0" smtClean="0">
                <a:solidFill>
                  <a:srgbClr val="FF0000"/>
                </a:solidFill>
              </a:rPr>
              <a:t>Is the flight running to schedule?</a:t>
            </a:r>
          </a:p>
          <a:p>
            <a:r>
              <a:rPr lang="en-NZ" dirty="0" smtClean="0">
                <a:solidFill>
                  <a:srgbClr val="FF0000"/>
                </a:solidFill>
              </a:rPr>
              <a:t>Find out why the delay has occurred?</a:t>
            </a:r>
          </a:p>
          <a:p>
            <a:r>
              <a:rPr lang="en-NZ" dirty="0" smtClean="0">
                <a:solidFill>
                  <a:srgbClr val="FF0000"/>
                </a:solidFill>
              </a:rPr>
              <a:t>Investigate the cause of the traffic issue and use resources available (internet) to check traffic camera links, AA website, Police communications website e.t.c.</a:t>
            </a:r>
            <a:r>
              <a:rPr lang="en-NZ" dirty="0" smtClean="0"/>
              <a:t> </a:t>
            </a:r>
          </a:p>
          <a:p>
            <a:endParaRPr lang="en-NZ"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itle 1"/>
          <p:cNvSpPr>
            <a:spLocks noGrp="1"/>
          </p:cNvSpPr>
          <p:nvPr>
            <p:ph type="title"/>
          </p:nvPr>
        </p:nvSpPr>
        <p:spPr>
          <a:xfrm>
            <a:off x="936461" y="1011873"/>
            <a:ext cx="2963201" cy="796607"/>
          </a:xfrm>
        </p:spPr>
        <p:txBody>
          <a:bodyPr/>
          <a:lstStyle/>
          <a:p>
            <a:r>
              <a:rPr lang="en-NZ" dirty="0"/>
              <a:t>Welcome!</a:t>
            </a:r>
          </a:p>
        </p:txBody>
      </p:sp>
      <p:pic>
        <p:nvPicPr>
          <p:cNvPr id="8" name="Picture 7" descr="RNZ22858.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rot="1033871">
            <a:off x="666990" y="2557397"/>
            <a:ext cx="4289263" cy="2859507"/>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RNZ22878.JP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rot="21180580">
            <a:off x="4283102" y="1644409"/>
            <a:ext cx="4198847" cy="2799231"/>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4005515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Scenarios 2 – Role-play</a:t>
            </a:r>
            <a:endParaRPr lang="en-NZ" dirty="0"/>
          </a:p>
        </p:txBody>
      </p:sp>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6"/>
          <p:cNvSpPr>
            <a:spLocks noGrp="1"/>
          </p:cNvSpPr>
          <p:nvPr>
            <p:ph idx="1"/>
          </p:nvPr>
        </p:nvSpPr>
        <p:spPr>
          <a:xfrm>
            <a:off x="938352" y="1808784"/>
            <a:ext cx="8328478" cy="3543299"/>
          </a:xfrm>
        </p:spPr>
        <p:txBody>
          <a:bodyPr>
            <a:normAutofit/>
          </a:bodyPr>
          <a:lstStyle/>
          <a:p>
            <a:r>
              <a:rPr lang="en-NZ" sz="2400" dirty="0" smtClean="0"/>
              <a:t>A driver is completing the pre-deployment checks on the allocated vehicle as part of the start of the first shifts processes and procedures.</a:t>
            </a:r>
          </a:p>
          <a:p>
            <a:r>
              <a:rPr lang="en-NZ" sz="2400" dirty="0" smtClean="0"/>
              <a:t>The driver is half way through the check and finds that the left rear indicator is not working.  The first job indicates that the driver needs to leave the Fleet Centre in fifteen minutes</a:t>
            </a:r>
            <a:endParaRPr lang="en-NZ"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Scenario 3 – Role-play</a:t>
            </a:r>
            <a:endParaRPr lang="en-NZ" dirty="0"/>
          </a:p>
        </p:txBody>
      </p:sp>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6"/>
          <p:cNvSpPr>
            <a:spLocks noGrp="1"/>
          </p:cNvSpPr>
          <p:nvPr>
            <p:ph idx="1"/>
          </p:nvPr>
        </p:nvSpPr>
        <p:spPr>
          <a:xfrm>
            <a:off x="938352" y="1808784"/>
            <a:ext cx="6502400" cy="3543299"/>
          </a:xfrm>
        </p:spPr>
        <p:txBody>
          <a:bodyPr>
            <a:normAutofit fontScale="92500" lnSpcReduction="10000"/>
          </a:bodyPr>
          <a:lstStyle/>
          <a:p>
            <a:r>
              <a:rPr lang="en-NZ" dirty="0" smtClean="0"/>
              <a:t>A driver calls into the Fleet Centre very distressed that they have been involved in a car accident.</a:t>
            </a:r>
          </a:p>
          <a:p>
            <a:r>
              <a:rPr lang="en-NZ" dirty="0" smtClean="0"/>
              <a:t>The driver and passenger are both ok and uninjured, however the vehicle is badly damaged and they were heading to the match but are unable to continue now that this has happened.</a:t>
            </a:r>
          </a:p>
          <a:p>
            <a:endParaRPr lang="en-NZ"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Questions</a:t>
            </a:r>
            <a:endParaRPr lang="en-NZ" dirty="0"/>
          </a:p>
        </p:txBody>
      </p:sp>
      <p:pic>
        <p:nvPicPr>
          <p:cNvPr id="5" name="Picture 4" descr="rugby02.jpg"/>
          <p:cNvPicPr>
            <a:picLocks noChangeAspect="1"/>
          </p:cNvPicPr>
          <p:nvPr/>
        </p:nvPicPr>
        <p:blipFill>
          <a:blip r:embed="rId3"/>
          <a:stretch>
            <a:fillRect/>
          </a:stretch>
        </p:blipFill>
        <p:spPr>
          <a:xfrm rot="21263066">
            <a:off x="6634028" y="1481879"/>
            <a:ext cx="2890972" cy="185696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Content Placeholder 3" descr="rugby11.jpg"/>
          <p:cNvPicPr>
            <a:picLocks noGrp="1" noChangeAspect="1"/>
          </p:cNvPicPr>
          <p:nvPr>
            <p:ph idx="1"/>
          </p:nvPr>
        </p:nvPicPr>
        <p:blipFill>
          <a:blip r:embed="rId4"/>
          <a:stretch>
            <a:fillRect/>
          </a:stretch>
        </p:blipFill>
        <p:spPr>
          <a:xfrm rot="777328">
            <a:off x="4764507" y="2101329"/>
            <a:ext cx="2849882" cy="211490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Hosting the Rugby World Cup 2011</a:t>
            </a:r>
            <a:endParaRPr lang="en-NZ" dirty="0"/>
          </a:p>
        </p:txBody>
      </p:sp>
      <p:sp>
        <p:nvSpPr>
          <p:cNvPr id="6"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Announcment.mpg">
            <a:hlinkClick r:id="" action="ppaction://media"/>
          </p:cNvPr>
          <p:cNvPicPr>
            <a:picLocks noGrp="1" noRot="1" noChangeAspect="1"/>
          </p:cNvPicPr>
          <p:nvPr>
            <p:ph idx="1"/>
            <a:videoFile r:link="rId1"/>
          </p:nvPr>
        </p:nvPicPr>
        <p:blipFill>
          <a:blip r:embed="rId4"/>
          <a:stretch>
            <a:fillRect/>
          </a:stretch>
        </p:blipFill>
        <p:spPr>
          <a:xfrm>
            <a:off x="938352" y="1808784"/>
            <a:ext cx="7340726" cy="4090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_Blue.jpg"/>
          <p:cNvPicPr>
            <a:picLocks noChangeAspect="1"/>
          </p:cNvPicPr>
          <p:nvPr/>
        </p:nvPicPr>
        <p:blipFill>
          <a:blip r:embed="rId2" cstate="email"/>
          <a:stretch>
            <a:fillRect/>
          </a:stretch>
        </p:blipFill>
        <p:spPr>
          <a:xfrm>
            <a:off x="0" y="0"/>
            <a:ext cx="9906000" cy="6858000"/>
          </a:xfrm>
          <a:prstGeom prst="rect">
            <a:avLst/>
          </a:prstGeom>
          <a:effectLst>
            <a:outerShdw blurRad="50800" dist="38100" dir="2700000" algn="br">
              <a:srgbClr val="000000">
                <a:alpha val="43000"/>
              </a:srgbClr>
            </a:outerShdw>
          </a:effectLst>
        </p:spPr>
      </p:pic>
      <p:sp>
        <p:nvSpPr>
          <p:cNvPr id="3"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907675" y="1068071"/>
            <a:ext cx="6806935" cy="576262"/>
          </a:xfrm>
          <a:prstGeom prst="rect">
            <a:avLst/>
          </a:prstGeom>
          <a:noFill/>
          <a:ln w="9525">
            <a:noFill/>
            <a:miter lim="800000"/>
            <a:headEnd/>
            <a:tailEnd/>
          </a:ln>
        </p:spPr>
        <p:txBody>
          <a:bodyPr lIns="91406" tIns="45703" rIns="91406" bIns="45703"/>
          <a:lstStyle/>
          <a:p>
            <a:pPr eaLnBrk="0" hangingPunct="0">
              <a:spcBef>
                <a:spcPct val="50000"/>
              </a:spcBef>
              <a:defRPr/>
            </a:pPr>
            <a:r>
              <a:rPr lang="en-NZ" sz="3200" b="1" dirty="0" smtClean="0">
                <a:solidFill>
                  <a:srgbClr val="0192B8"/>
                </a:solidFill>
                <a:latin typeface="Arial" pitchFamily="34" charset="0"/>
                <a:ea typeface="+mj-ea"/>
                <a:cs typeface="Arial" pitchFamily="34" charset="0"/>
              </a:rPr>
              <a:t>Our Focus Today - Agenda</a:t>
            </a:r>
            <a:endParaRPr lang="en-NZ" sz="3600" dirty="0">
              <a:solidFill>
                <a:srgbClr val="003C0E"/>
              </a:solidFill>
              <a:latin typeface="Arial" pitchFamily="34" charset="0"/>
              <a:ea typeface="ヒラギノ角ゴ Pro W3"/>
              <a:cs typeface="Arial" pitchFamily="34" charset="0"/>
            </a:endParaRPr>
          </a:p>
        </p:txBody>
      </p:sp>
      <p:sp>
        <p:nvSpPr>
          <p:cNvPr id="7172" name="Text Box 12"/>
          <p:cNvSpPr txBox="1">
            <a:spLocks noChangeArrowheads="1"/>
          </p:cNvSpPr>
          <p:nvPr/>
        </p:nvSpPr>
        <p:spPr bwMode="auto">
          <a:xfrm>
            <a:off x="867330" y="1956105"/>
            <a:ext cx="6885765" cy="3816903"/>
          </a:xfrm>
          <a:prstGeom prst="rect">
            <a:avLst/>
          </a:prstGeom>
          <a:noFill/>
          <a:ln w="9525">
            <a:noFill/>
            <a:miter lim="800000"/>
            <a:headEnd/>
            <a:tailEnd/>
          </a:ln>
        </p:spPr>
        <p:txBody>
          <a:bodyPr lIns="91406" tIns="45703" rIns="91406" bIns="45703"/>
          <a:lstStyle>
            <a:lvl1pPr marL="342900" indent="-342900"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marL="355600" indent="-355600" defTabSz="-87313">
              <a:lnSpc>
                <a:spcPct val="120000"/>
              </a:lnSpc>
              <a:buFontTx/>
              <a:buChar char="•"/>
            </a:pPr>
            <a:r>
              <a:rPr lang="en-NZ" sz="2100" dirty="0" smtClean="0">
                <a:latin typeface="Arial"/>
                <a:ea typeface="ヒラギノ角ゴ Pro W3" charset="0"/>
                <a:cs typeface="Arial"/>
              </a:rPr>
              <a:t>Welcome and overview</a:t>
            </a:r>
            <a:endParaRPr lang="en-NZ" sz="2100" dirty="0">
              <a:latin typeface="Arial"/>
              <a:ea typeface="ヒラギノ角ゴ Pro W3" charset="0"/>
              <a:cs typeface="Arial"/>
            </a:endParaRPr>
          </a:p>
          <a:p>
            <a:pPr marL="355600" indent="-355600" defTabSz="-87313">
              <a:lnSpc>
                <a:spcPct val="120000"/>
              </a:lnSpc>
              <a:buFontTx/>
              <a:buChar char="•"/>
            </a:pPr>
            <a:r>
              <a:rPr lang="en-NZ" sz="2100" dirty="0" smtClean="0">
                <a:latin typeface="Arial"/>
                <a:ea typeface="ヒラギノ角ゴ Pro W3" charset="0"/>
                <a:cs typeface="Arial"/>
              </a:rPr>
              <a:t>Rugby World Cup 2011, Team 2011 and Transport </a:t>
            </a:r>
            <a:endParaRPr lang="en-NZ" sz="2100" dirty="0">
              <a:latin typeface="Arial"/>
              <a:ea typeface="ヒラギノ角ゴ Pro W3" charset="0"/>
              <a:cs typeface="Arial"/>
            </a:endParaRPr>
          </a:p>
          <a:p>
            <a:pPr marL="355600" indent="-355600" defTabSz="-87313">
              <a:lnSpc>
                <a:spcPct val="120000"/>
              </a:lnSpc>
              <a:buFontTx/>
              <a:buChar char="•"/>
            </a:pPr>
            <a:r>
              <a:rPr lang="en-NZ" sz="2100" dirty="0" smtClean="0">
                <a:latin typeface="Arial"/>
                <a:ea typeface="ヒラギノ角ゴ Pro W3" charset="0"/>
                <a:cs typeface="Arial"/>
              </a:rPr>
              <a:t>Defining success for Transport</a:t>
            </a:r>
            <a:endParaRPr lang="en-NZ" sz="2100" dirty="0">
              <a:latin typeface="Arial"/>
              <a:ea typeface="ヒラギノ角ゴ Pro W3" charset="0"/>
              <a:cs typeface="Arial"/>
            </a:endParaRPr>
          </a:p>
          <a:p>
            <a:pPr marL="355600" indent="-355600" defTabSz="-87313">
              <a:lnSpc>
                <a:spcPct val="120000"/>
              </a:lnSpc>
              <a:buFontTx/>
              <a:buChar char="•"/>
            </a:pPr>
            <a:r>
              <a:rPr lang="en-NZ" sz="2100" dirty="0" smtClean="0">
                <a:latin typeface="Arial"/>
                <a:ea typeface="ヒラギノ角ゴ Pro W3" charset="0"/>
                <a:cs typeface="Arial"/>
              </a:rPr>
              <a:t>Transport roles and responsibilities</a:t>
            </a:r>
          </a:p>
          <a:p>
            <a:pPr marL="355600" indent="-355600" defTabSz="-87313">
              <a:lnSpc>
                <a:spcPct val="120000"/>
              </a:lnSpc>
              <a:buFontTx/>
              <a:buChar char="•"/>
            </a:pPr>
            <a:r>
              <a:rPr lang="en-NZ" sz="2100" dirty="0" smtClean="0">
                <a:latin typeface="Arial"/>
                <a:ea typeface="ヒラギノ角ゴ Pro W3" charset="0"/>
                <a:cs typeface="Arial"/>
              </a:rPr>
              <a:t>Fleet Centre Run Sheet Responsibilities </a:t>
            </a:r>
          </a:p>
          <a:p>
            <a:pPr marL="355600" indent="-355600" defTabSz="-87313">
              <a:lnSpc>
                <a:spcPct val="120000"/>
              </a:lnSpc>
              <a:buFontTx/>
              <a:buChar char="•"/>
            </a:pPr>
            <a:r>
              <a:rPr lang="en-NZ" sz="2100" dirty="0" smtClean="0">
                <a:latin typeface="Arial"/>
                <a:ea typeface="ヒラギノ角ゴ Pro W3" charset="0"/>
                <a:cs typeface="Arial"/>
              </a:rPr>
              <a:t>Scenario activities</a:t>
            </a:r>
            <a:endParaRPr lang="en-NZ" sz="2100" dirty="0">
              <a:latin typeface="Arial"/>
              <a:ea typeface="ヒラギノ角ゴ Pro W3" charset="0"/>
              <a:cs typeface="Arial"/>
            </a:endParaRPr>
          </a:p>
          <a:p>
            <a:pPr marL="355600" indent="-355600" defTabSz="-87313">
              <a:lnSpc>
                <a:spcPct val="120000"/>
              </a:lnSpc>
              <a:buFontTx/>
              <a:buChar char="•"/>
            </a:pPr>
            <a:r>
              <a:rPr lang="en-NZ" sz="2100" dirty="0">
                <a:latin typeface="Arial"/>
                <a:ea typeface="ヒラギノ角ゴ Pro W3" charset="0"/>
                <a:cs typeface="Arial"/>
              </a:rPr>
              <a:t>Wrap-up</a:t>
            </a:r>
          </a:p>
        </p:txBody>
      </p:sp>
      <p:pic>
        <p:nvPicPr>
          <p:cNvPr id="5" name="Picture 3" descr="03_ModuleBackground_RugbyC.jpg"/>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7753095" y="1915161"/>
            <a:ext cx="1922453" cy="1837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3BCBE136-E772-BF4F-BE51-F54E43FA472A}" type="slidenum">
              <a:rPr lang="en-US" smtClean="0"/>
              <a:pPr/>
              <a:t>3</a:t>
            </a:fld>
            <a:endParaRPr lang="en-US" dirty="0"/>
          </a:p>
        </p:txBody>
      </p:sp>
    </p:spTree>
    <p:extLst>
      <p:ext uri="{BB962C8B-B14F-4D97-AF65-F5344CB8AC3E}">
        <p14:creationId xmlns:p14="http://schemas.microsoft.com/office/powerpoint/2010/main" xmlns="" val="13155340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18" descr="clock"/>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586052" y="4673411"/>
            <a:ext cx="2051711"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19" descr="notebook"/>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rot="20647556">
            <a:off x="4646760" y="2285562"/>
            <a:ext cx="1924223" cy="2388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a:xfrm>
            <a:off x="946853" y="1077341"/>
            <a:ext cx="6532120" cy="990600"/>
          </a:xfrm>
          <a:prstGeom prst="rect">
            <a:avLst/>
          </a:prstGeom>
        </p:spPr>
        <p:txBody>
          <a:bodyPr/>
          <a:lstStyle/>
          <a:p>
            <a:pPr>
              <a:defRPr/>
            </a:pPr>
            <a:r>
              <a:rPr lang="en-US" sz="3600" kern="0" dirty="0">
                <a:solidFill>
                  <a:srgbClr val="0192B8"/>
                </a:solidFill>
                <a:latin typeface="Arial" pitchFamily="34" charset="0"/>
                <a:ea typeface="+mj-ea"/>
                <a:cs typeface="Arial" pitchFamily="34" charset="0"/>
              </a:rPr>
              <a:t>Making the most of our </a:t>
            </a:r>
          </a:p>
          <a:p>
            <a:pPr>
              <a:defRPr/>
            </a:pPr>
            <a:r>
              <a:rPr lang="en-US" sz="3600" kern="0" dirty="0">
                <a:solidFill>
                  <a:srgbClr val="0192B8"/>
                </a:solidFill>
                <a:latin typeface="Arial" pitchFamily="34" charset="0"/>
                <a:ea typeface="+mj-ea"/>
                <a:cs typeface="Arial" pitchFamily="34" charset="0"/>
              </a:rPr>
              <a:t>time together</a:t>
            </a:r>
          </a:p>
        </p:txBody>
      </p:sp>
      <p:pic>
        <p:nvPicPr>
          <p:cNvPr id="1026" name="Picture 2"/>
          <p:cNvPicPr>
            <a:picLocks noChangeAspect="1" noChangeArrowheads="1"/>
          </p:cNvPicPr>
          <p:nvPr/>
        </p:nvPicPr>
        <p:blipFill>
          <a:blip r:embed="rId5" cstate="email"/>
          <a:srcRect/>
          <a:stretch>
            <a:fillRect/>
          </a:stretch>
        </p:blipFill>
        <p:spPr bwMode="auto">
          <a:xfrm rot="1316158">
            <a:off x="7669773" y="1143134"/>
            <a:ext cx="1632019" cy="2643366"/>
          </a:xfrm>
          <a:prstGeom prst="rect">
            <a:avLst/>
          </a:prstGeom>
          <a:noFill/>
          <a:ln w="9525">
            <a:noFill/>
            <a:miter lim="800000"/>
            <a:headEnd/>
            <a:tailEnd/>
          </a:ln>
          <a:effectLst/>
        </p:spPr>
      </p:pic>
      <p:pic>
        <p:nvPicPr>
          <p:cNvPr id="6" name="Picture 5" descr="PW023170.JPG"/>
          <p:cNvPicPr>
            <a:picLocks noChangeAspect="1"/>
          </p:cNvPicPr>
          <p:nvPr/>
        </p:nvPicPr>
        <p:blipFill>
          <a:blip r:embed="rId6" cstate="email"/>
          <a:stretch>
            <a:fillRect/>
          </a:stretch>
        </p:blipFill>
        <p:spPr>
          <a:xfrm rot="20598304">
            <a:off x="537854" y="3058787"/>
            <a:ext cx="2503392" cy="1668928"/>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3BCBE136-E772-BF4F-BE51-F54E43FA472A}" type="slidenum">
              <a:rPr lang="en-US" smtClean="0"/>
              <a:pPr/>
              <a:t>4</a:t>
            </a:fld>
            <a:endParaRPr lang="en-US" dirty="0"/>
          </a:p>
        </p:txBody>
      </p:sp>
    </p:spTree>
    <p:extLst>
      <p:ext uri="{BB962C8B-B14F-4D97-AF65-F5344CB8AC3E}">
        <p14:creationId xmlns:p14="http://schemas.microsoft.com/office/powerpoint/2010/main" xmlns="" val="133622634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67C1BACD-967C-40A9-98A6-D5E00DE98600"/>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1787616"/>
            <a:ext cx="9906000" cy="5070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a:xfrm>
            <a:off x="892261" y="1104637"/>
            <a:ext cx="8420100" cy="655924"/>
          </a:xfrm>
          <a:prstGeom prst="rect">
            <a:avLst/>
          </a:prstGeom>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r>
              <a:rPr lang="en-US" sz="3600" dirty="0">
                <a:solidFill>
                  <a:srgbClr val="0192B8"/>
                </a:solidFill>
                <a:latin typeface="Arial" pitchFamily="34" charset="0"/>
                <a:cs typeface="Arial" pitchFamily="34" charset="0"/>
              </a:rPr>
              <a:t>Who’s Here?</a:t>
            </a:r>
          </a:p>
        </p:txBody>
      </p:sp>
      <p:sp>
        <p:nvSpPr>
          <p:cNvPr id="5" name="Slide Number Placeholder 4"/>
          <p:cNvSpPr>
            <a:spLocks noGrp="1"/>
          </p:cNvSpPr>
          <p:nvPr>
            <p:ph type="sldNum" sz="quarter" idx="12"/>
          </p:nvPr>
        </p:nvSpPr>
        <p:spPr/>
        <p:txBody>
          <a:bodyPr/>
          <a:lstStyle/>
          <a:p>
            <a:fld id="{3BCBE136-E772-BF4F-BE51-F54E43FA472A}" type="slidenum">
              <a:rPr lang="en-US" smtClean="0"/>
              <a:pPr/>
              <a:t>5</a:t>
            </a:fld>
            <a:endParaRPr lang="en-US"/>
          </a:p>
        </p:txBody>
      </p:sp>
    </p:spTree>
    <p:extLst>
      <p:ext uri="{BB962C8B-B14F-4D97-AF65-F5344CB8AC3E}">
        <p14:creationId xmlns:p14="http://schemas.microsoft.com/office/powerpoint/2010/main" xmlns="" val="3260723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0396" y="1048772"/>
            <a:ext cx="8420100" cy="495300"/>
          </a:xfrm>
          <a:prstGeom prst="rect">
            <a:avLst/>
          </a:prstGeom>
        </p:spPr>
        <p:txBody>
          <a:bodyPr/>
          <a:lstStyle/>
          <a:p>
            <a:pPr>
              <a:defRPr/>
            </a:pPr>
            <a:r>
              <a:rPr lang="en-US" sz="3600" kern="0" dirty="0" smtClean="0">
                <a:solidFill>
                  <a:srgbClr val="0192B8"/>
                </a:solidFill>
                <a:latin typeface="Arial" pitchFamily="34" charset="0"/>
                <a:ea typeface="+mj-ea"/>
                <a:cs typeface="Arial" pitchFamily="34" charset="0"/>
              </a:rPr>
              <a:t>Who’s In The Line-up - Team </a:t>
            </a:r>
            <a:r>
              <a:rPr lang="en-US" sz="3600" kern="0" dirty="0">
                <a:solidFill>
                  <a:srgbClr val="0192B8"/>
                </a:solidFill>
                <a:latin typeface="Arial" pitchFamily="34" charset="0"/>
                <a:ea typeface="+mj-ea"/>
                <a:cs typeface="Arial" pitchFamily="34" charset="0"/>
              </a:rPr>
              <a:t>2011</a:t>
            </a:r>
          </a:p>
        </p:txBody>
      </p:sp>
      <p:pic>
        <p:nvPicPr>
          <p:cNvPr id="4" name="Picture 3" descr="rugby12.jpg"/>
          <p:cNvPicPr>
            <a:picLocks noChangeAspect="1"/>
          </p:cNvPicPr>
          <p:nvPr/>
        </p:nvPicPr>
        <p:blipFill>
          <a:blip r:embed="rId3" cstate="email"/>
          <a:stretch>
            <a:fillRect/>
          </a:stretch>
        </p:blipFill>
        <p:spPr>
          <a:xfrm rot="20743102">
            <a:off x="650272" y="2389894"/>
            <a:ext cx="4062180" cy="27081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RNZ22882.JPG"/>
          <p:cNvPicPr>
            <a:picLocks noChangeAspect="1"/>
          </p:cNvPicPr>
          <p:nvPr/>
        </p:nvPicPr>
        <p:blipFill>
          <a:blip r:embed="rId4" cstate="email"/>
          <a:stretch>
            <a:fillRect/>
          </a:stretch>
        </p:blipFill>
        <p:spPr>
          <a:xfrm rot="544397">
            <a:off x="3324402" y="2424319"/>
            <a:ext cx="4061901" cy="270793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803576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1708485" y="72189"/>
            <a:ext cx="4259179" cy="6553200"/>
            <a:chOff x="2358189" y="-18296"/>
            <a:chExt cx="5197643" cy="7225640"/>
          </a:xfrm>
        </p:grpSpPr>
        <p:grpSp>
          <p:nvGrpSpPr>
            <p:cNvPr id="3" name="Group 8"/>
            <p:cNvGrpSpPr/>
            <p:nvPr/>
          </p:nvGrpSpPr>
          <p:grpSpPr>
            <a:xfrm>
              <a:off x="2358189" y="-18296"/>
              <a:ext cx="5197643" cy="7225640"/>
              <a:chOff x="2358189" y="-18296"/>
              <a:chExt cx="5197643" cy="7225640"/>
            </a:xfrm>
          </p:grpSpPr>
          <p:grpSp>
            <p:nvGrpSpPr>
              <p:cNvPr id="4" name="Group 6"/>
              <p:cNvGrpSpPr/>
              <p:nvPr/>
            </p:nvGrpSpPr>
            <p:grpSpPr>
              <a:xfrm>
                <a:off x="2358189" y="-18296"/>
                <a:ext cx="5197643" cy="7225640"/>
                <a:chOff x="2358189" y="1112665"/>
                <a:chExt cx="5197643" cy="7225640"/>
              </a:xfrm>
            </p:grpSpPr>
            <p:pic>
              <p:nvPicPr>
                <p:cNvPr id="10242" name="Picture 4"/>
                <p:cNvPicPr>
                  <a:picLocks noChangeAspect="1" noChangeArrowheads="1"/>
                </p:cNvPicPr>
                <p:nvPr/>
              </p:nvPicPr>
              <p:blipFill>
                <a:blip r:embed="rId3"/>
                <a:srcRect l="26365" r="26157"/>
                <a:stretch>
                  <a:fillRect/>
                </a:stretch>
              </p:blipFill>
              <p:spPr bwMode="auto">
                <a:xfrm>
                  <a:off x="2358189" y="1112665"/>
                  <a:ext cx="5197643" cy="7225640"/>
                </a:xfrm>
                <a:prstGeom prst="rect">
                  <a:avLst/>
                </a:prstGeom>
                <a:noFill/>
                <a:ln w="9525">
                  <a:noFill/>
                  <a:miter lim="800000"/>
                  <a:headEnd/>
                  <a:tailEnd/>
                </a:ln>
              </p:spPr>
            </p:pic>
            <p:sp>
              <p:nvSpPr>
                <p:cNvPr id="6" name="Rectangle 5"/>
                <p:cNvSpPr/>
                <p:nvPr/>
              </p:nvSpPr>
              <p:spPr>
                <a:xfrm>
                  <a:off x="2358189" y="1112665"/>
                  <a:ext cx="1804737" cy="2165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sp>
            <p:nvSpPr>
              <p:cNvPr id="8" name="Rectangle 7"/>
              <p:cNvSpPr/>
              <p:nvPr/>
            </p:nvSpPr>
            <p:spPr>
              <a:xfrm>
                <a:off x="2358189" y="5277854"/>
                <a:ext cx="757990" cy="19054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sp>
          <p:nvSpPr>
            <p:cNvPr id="10" name="Rectangle 9"/>
            <p:cNvSpPr/>
            <p:nvPr/>
          </p:nvSpPr>
          <p:spPr>
            <a:xfrm flipH="1">
              <a:off x="7457171" y="2171451"/>
              <a:ext cx="98660" cy="1173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sp>
        <p:nvSpPr>
          <p:cNvPr id="5" name="Rectangle 2"/>
          <p:cNvSpPr txBox="1">
            <a:spLocks noChangeArrowheads="1"/>
          </p:cNvSpPr>
          <p:nvPr/>
        </p:nvSpPr>
        <p:spPr>
          <a:xfrm>
            <a:off x="350838" y="1268413"/>
            <a:ext cx="3812088" cy="990600"/>
          </a:xfrm>
          <a:prstGeom prst="rect">
            <a:avLst/>
          </a:prstGeom>
        </p:spPr>
        <p:txBody>
          <a:bodyPr/>
          <a:lstStyle/>
          <a:p>
            <a:pPr>
              <a:defRPr/>
            </a:pPr>
            <a:r>
              <a:rPr lang="en-US" sz="3600" kern="0" dirty="0" smtClean="0">
                <a:solidFill>
                  <a:srgbClr val="0192B8"/>
                </a:solidFill>
                <a:latin typeface="Hand Of Sean" pitchFamily="2" charset="0"/>
                <a:cs typeface="Arial" pitchFamily="34" charset="0"/>
              </a:rPr>
              <a:t>Team 2011</a:t>
            </a:r>
            <a:endParaRPr lang="en-US" sz="3600" kern="0" dirty="0">
              <a:latin typeface="+mj-lt"/>
              <a:ea typeface="+mj-ea"/>
              <a:cs typeface="+mj-cs"/>
            </a:endParaRPr>
          </a:p>
        </p:txBody>
      </p:sp>
      <p:sp>
        <p:nvSpPr>
          <p:cNvPr id="11"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n-NZ" dirty="0" smtClean="0"/>
              <a:t>Understanding Our Functional Areas</a:t>
            </a:r>
            <a:endParaRPr lang="en-NZ" dirty="0"/>
          </a:p>
        </p:txBody>
      </p:sp>
      <p:sp>
        <p:nvSpPr>
          <p:cNvPr id="13315" name="Content Placeholder 2"/>
          <p:cNvSpPr>
            <a:spLocks noGrp="1"/>
          </p:cNvSpPr>
          <p:nvPr>
            <p:ph idx="1"/>
          </p:nvPr>
        </p:nvSpPr>
        <p:spPr>
          <a:xfrm>
            <a:off x="965199" y="2260601"/>
            <a:ext cx="5759451" cy="3473449"/>
          </a:xfrm>
        </p:spPr>
        <p:txBody>
          <a:bodyPr>
            <a:normAutofit/>
          </a:bodyPr>
          <a:lstStyle/>
          <a:p>
            <a:pPr marL="1588" indent="12700">
              <a:buFontTx/>
              <a:buNone/>
            </a:pPr>
            <a:r>
              <a:rPr lang="en-NZ" sz="2600" dirty="0"/>
              <a:t>At your tables, match the Functional Area names with the appropriate description</a:t>
            </a:r>
            <a:r>
              <a:rPr lang="en-NZ" sz="2600" dirty="0" smtClean="0"/>
              <a:t>.</a:t>
            </a:r>
          </a:p>
          <a:p>
            <a:pPr marL="1588" indent="12700">
              <a:buFontTx/>
              <a:buNone/>
            </a:pPr>
            <a:endParaRPr lang="en-NZ" sz="2600" dirty="0" smtClean="0"/>
          </a:p>
          <a:p>
            <a:pPr marL="1588" indent="12700">
              <a:buFontTx/>
              <a:buNone/>
            </a:pPr>
            <a:r>
              <a:rPr lang="en-NZ" sz="2600" dirty="0" smtClean="0"/>
              <a:t>Be as fast as you can!</a:t>
            </a:r>
            <a:endParaRPr lang="en-NZ" sz="2600" dirty="0"/>
          </a:p>
          <a:p>
            <a:pPr>
              <a:buFontTx/>
              <a:buNone/>
            </a:pPr>
            <a:endParaRPr lang="en-NZ" sz="2600" dirty="0"/>
          </a:p>
          <a:p>
            <a:pPr>
              <a:buFontTx/>
              <a:buNone/>
            </a:pPr>
            <a:endParaRPr lang="en-NZ" sz="2600" dirty="0"/>
          </a:p>
          <a:p>
            <a:pPr>
              <a:buFontTx/>
              <a:buNone/>
            </a:pPr>
            <a:endParaRPr lang="en-NZ" sz="2600" dirty="0"/>
          </a:p>
        </p:txBody>
      </p:sp>
      <p:sp>
        <p:nvSpPr>
          <p:cNvPr id="4"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977451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201" y="372674"/>
            <a:ext cx="7467600" cy="746442"/>
          </a:xfrm>
        </p:spPr>
        <p:txBody>
          <a:bodyPr/>
          <a:lstStyle/>
          <a:p>
            <a:r>
              <a:rPr lang="en-NZ" dirty="0" smtClean="0"/>
              <a:t>The Transport Team</a:t>
            </a:r>
            <a:endParaRPr lang="en-NZ" dirty="0"/>
          </a:p>
        </p:txBody>
      </p:sp>
      <p:graphicFrame>
        <p:nvGraphicFramePr>
          <p:cNvPr id="5" name="Diagram 4"/>
          <p:cNvGraphicFramePr/>
          <p:nvPr/>
        </p:nvGraphicFramePr>
        <p:xfrm>
          <a:off x="2056039" y="1119116"/>
          <a:ext cx="5793922" cy="509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5"/>
          <p:cNvSpPr txBox="1">
            <a:spLocks/>
          </p:cNvSpPr>
          <p:nvPr/>
        </p:nvSpPr>
        <p:spPr>
          <a:xfrm>
            <a:off x="8279078" y="6553200"/>
            <a:ext cx="1296723" cy="228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BCBE136-E772-BF4F-BE51-F54E43FA472A}"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1061</TotalTime>
  <Words>1430</Words>
  <Application>Microsoft Office PowerPoint</Application>
  <PresentationFormat>A4 Paper (210x297 mm)</PresentationFormat>
  <Paragraphs>194</Paragraphs>
  <Slides>24</Slides>
  <Notes>22</Notes>
  <HiddenSlides>0</HiddenSlides>
  <MMClips>1</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Custom Design</vt:lpstr>
      <vt:lpstr>1_Custom Design</vt:lpstr>
      <vt:lpstr>Slide 1</vt:lpstr>
      <vt:lpstr>Welcome!</vt:lpstr>
      <vt:lpstr>Slide 3</vt:lpstr>
      <vt:lpstr>Slide 4</vt:lpstr>
      <vt:lpstr>Slide 5</vt:lpstr>
      <vt:lpstr>Slide 6</vt:lpstr>
      <vt:lpstr>Slide 7</vt:lpstr>
      <vt:lpstr>Understanding Our Functional Areas</vt:lpstr>
      <vt:lpstr>The Transport Team</vt:lpstr>
      <vt:lpstr>Transport Team – How we ‘fit’</vt:lpstr>
      <vt:lpstr>What We’re Aiming For - activity</vt:lpstr>
      <vt:lpstr>Transport  Roles and Responsibilities</vt:lpstr>
      <vt:lpstr>BREAK</vt:lpstr>
      <vt:lpstr>Scenarios</vt:lpstr>
      <vt:lpstr>Scenario 1 – Group Activity </vt:lpstr>
      <vt:lpstr>Scenario 1 - Questions</vt:lpstr>
      <vt:lpstr>Scenario 1 – Answers</vt:lpstr>
      <vt:lpstr>Scenario 1 – Answers (cont.)</vt:lpstr>
      <vt:lpstr>Scenario 1 – Answers (cont.)</vt:lpstr>
      <vt:lpstr>Scenarios 2 – Role-play</vt:lpstr>
      <vt:lpstr>Scenario 3 – Role-play</vt:lpstr>
      <vt:lpstr>Questions</vt:lpstr>
      <vt:lpstr>Hosting the Rugby World Cup 2011</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Jamie Fitzgerald</dc:creator>
  <cp:lastModifiedBy>Steve kinvig</cp:lastModifiedBy>
  <cp:revision>99</cp:revision>
  <dcterms:created xsi:type="dcterms:W3CDTF">2011-06-15T10:36:20Z</dcterms:created>
  <dcterms:modified xsi:type="dcterms:W3CDTF">2011-07-18T21:38:04Z</dcterms:modified>
</cp:coreProperties>
</file>