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60" r:id="rId5"/>
    <p:sldMasterId id="2147483672" r:id="rId6"/>
  </p:sldMasterIdLst>
  <p:notesMasterIdLst>
    <p:notesMasterId r:id="rId49"/>
  </p:notesMasterIdLst>
  <p:sldIdLst>
    <p:sldId id="1492" r:id="rId7"/>
    <p:sldId id="1538" r:id="rId8"/>
    <p:sldId id="1539" r:id="rId9"/>
    <p:sldId id="1540" r:id="rId10"/>
    <p:sldId id="1541" r:id="rId11"/>
    <p:sldId id="1542" r:id="rId12"/>
    <p:sldId id="1543" r:id="rId13"/>
    <p:sldId id="1544" r:id="rId14"/>
    <p:sldId id="1545" r:id="rId15"/>
    <p:sldId id="1546" r:id="rId16"/>
    <p:sldId id="1547" r:id="rId17"/>
    <p:sldId id="1489" r:id="rId18"/>
    <p:sldId id="1503" r:id="rId19"/>
    <p:sldId id="1504" r:id="rId20"/>
    <p:sldId id="1505" r:id="rId21"/>
    <p:sldId id="1490" r:id="rId22"/>
    <p:sldId id="1549" r:id="rId23"/>
    <p:sldId id="1508" r:id="rId24"/>
    <p:sldId id="1507" r:id="rId25"/>
    <p:sldId id="1509" r:id="rId26"/>
    <p:sldId id="1506" r:id="rId27"/>
    <p:sldId id="1488" r:id="rId28"/>
    <p:sldId id="1513" r:id="rId29"/>
    <p:sldId id="1512" r:id="rId30"/>
    <p:sldId id="1511" r:id="rId31"/>
    <p:sldId id="1514" r:id="rId32"/>
    <p:sldId id="1535" r:id="rId33"/>
    <p:sldId id="1536" r:id="rId34"/>
    <p:sldId id="1537" r:id="rId35"/>
    <p:sldId id="1523" r:id="rId36"/>
    <p:sldId id="1524" r:id="rId37"/>
    <p:sldId id="1525" r:id="rId38"/>
    <p:sldId id="1526" r:id="rId39"/>
    <p:sldId id="1527" r:id="rId40"/>
    <p:sldId id="1528" r:id="rId41"/>
    <p:sldId id="1531" r:id="rId42"/>
    <p:sldId id="1530" r:id="rId43"/>
    <p:sldId id="1529" r:id="rId44"/>
    <p:sldId id="1532" r:id="rId45"/>
    <p:sldId id="1533" r:id="rId46"/>
    <p:sldId id="1534" r:id="rId47"/>
    <p:sldId id="298" r:id="rId4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 Stanley" initials="DS" lastIdx="1" clrIdx="0">
    <p:extLst>
      <p:ext uri="{19B8F6BF-5375-455C-9EA6-DF929625EA0E}">
        <p15:presenceInfo xmlns:p15="http://schemas.microsoft.com/office/powerpoint/2012/main" userId="S::Dean.Stanley@sportnz.org.nz::7ee4f12b-6628-47ed-be50-1556a8e1bb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2B4C"/>
    <a:srgbClr val="00415B"/>
    <a:srgbClr val="F1944D"/>
    <a:srgbClr val="69C0B0"/>
    <a:srgbClr val="F1954E"/>
    <a:srgbClr val="9C13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DF769-191A-4834-BF20-359FA3592D40}" v="54" dt="2022-06-12T23:03:47.350"/>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65452" autoAdjust="0"/>
  </p:normalViewPr>
  <p:slideViewPr>
    <p:cSldViewPr snapToGrid="0" snapToObjects="1">
      <p:cViewPr varScale="1">
        <p:scale>
          <a:sx n="74" d="100"/>
          <a:sy n="74" d="100"/>
        </p:scale>
        <p:origin x="1818" y="72"/>
      </p:cViewPr>
      <p:guideLst>
        <p:guide orient="horz" pos="2160"/>
        <p:guide pos="347"/>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an Stanley" userId="7ee4f12b-6628-47ed-be50-1556a8e1bb69" providerId="ADAL" clId="{2FEDF769-191A-4834-BF20-359FA3592D40}"/>
    <pc:docChg chg="undo custSel addSld delSld modSld modMainMaster modNotesMaster">
      <pc:chgData name="Dean Stanley" userId="7ee4f12b-6628-47ed-be50-1556a8e1bb69" providerId="ADAL" clId="{2FEDF769-191A-4834-BF20-359FA3592D40}" dt="2022-06-10T22:02:17.403" v="3049" actId="790"/>
      <pc:docMkLst>
        <pc:docMk/>
      </pc:docMkLst>
      <pc:sldChg chg="delSp mod delAnim">
        <pc:chgData name="Dean Stanley" userId="7ee4f12b-6628-47ed-be50-1556a8e1bb69" providerId="ADAL" clId="{2FEDF769-191A-4834-BF20-359FA3592D40}" dt="2022-06-07T04:06:55.939" v="293" actId="478"/>
        <pc:sldMkLst>
          <pc:docMk/>
          <pc:sldMk cId="724809433" sldId="298"/>
        </pc:sldMkLst>
        <pc:picChg chg="del">
          <ac:chgData name="Dean Stanley" userId="7ee4f12b-6628-47ed-be50-1556a8e1bb69" providerId="ADAL" clId="{2FEDF769-191A-4834-BF20-359FA3592D40}" dt="2022-06-07T04:06:55.939" v="293" actId="478"/>
          <ac:picMkLst>
            <pc:docMk/>
            <pc:sldMk cId="724809433" sldId="298"/>
            <ac:picMk id="2" creationId="{5BEA631B-D091-417B-9707-A238C82EECC1}"/>
          </ac:picMkLst>
        </pc:picChg>
      </pc:sldChg>
      <pc:sldChg chg="addSp delSp mod modNotesTx">
        <pc:chgData name="Dean Stanley" userId="7ee4f12b-6628-47ed-be50-1556a8e1bb69" providerId="ADAL" clId="{2FEDF769-191A-4834-BF20-359FA3592D40}" dt="2022-06-10T04:16:12.085" v="3020" actId="20577"/>
        <pc:sldMkLst>
          <pc:docMk/>
          <pc:sldMk cId="1398824478" sldId="1488"/>
        </pc:sldMkLst>
        <pc:spChg chg="del">
          <ac:chgData name="Dean Stanley" userId="7ee4f12b-6628-47ed-be50-1556a8e1bb69" providerId="ADAL" clId="{2FEDF769-191A-4834-BF20-359FA3592D40}" dt="2022-06-07T03:48:41.660" v="251" actId="478"/>
          <ac:spMkLst>
            <pc:docMk/>
            <pc:sldMk cId="1398824478" sldId="1488"/>
            <ac:spMk id="11" creationId="{9A9CE3BA-B9FC-4780-BAF6-2F370B93E8AC}"/>
          </ac:spMkLst>
        </pc:spChg>
        <pc:spChg chg="del">
          <ac:chgData name="Dean Stanley" userId="7ee4f12b-6628-47ed-be50-1556a8e1bb69" providerId="ADAL" clId="{2FEDF769-191A-4834-BF20-359FA3592D40}" dt="2022-06-07T03:48:41.660" v="251" actId="478"/>
          <ac:spMkLst>
            <pc:docMk/>
            <pc:sldMk cId="1398824478" sldId="1488"/>
            <ac:spMk id="15" creationId="{3E12F746-5363-4B26-98BC-DF93080DE741}"/>
          </ac:spMkLst>
        </pc:spChg>
        <pc:picChg chg="del">
          <ac:chgData name="Dean Stanley" userId="7ee4f12b-6628-47ed-be50-1556a8e1bb69" providerId="ADAL" clId="{2FEDF769-191A-4834-BF20-359FA3592D40}" dt="2022-06-07T03:48:41.660" v="251" actId="478"/>
          <ac:picMkLst>
            <pc:docMk/>
            <pc:sldMk cId="1398824478" sldId="1488"/>
            <ac:picMk id="3" creationId="{0BD90402-EDFA-498E-B4C4-DF333B85628D}"/>
          </ac:picMkLst>
        </pc:picChg>
        <pc:picChg chg="add">
          <ac:chgData name="Dean Stanley" userId="7ee4f12b-6628-47ed-be50-1556a8e1bb69" providerId="ADAL" clId="{2FEDF769-191A-4834-BF20-359FA3592D40}" dt="2022-06-10T03:46:33.117" v="2920" actId="22"/>
          <ac:picMkLst>
            <pc:docMk/>
            <pc:sldMk cId="1398824478" sldId="1488"/>
            <ac:picMk id="3" creationId="{8CA13549-32A4-1E69-CDCB-8F288E75E0EE}"/>
          </ac:picMkLst>
        </pc:picChg>
        <pc:picChg chg="del">
          <ac:chgData name="Dean Stanley" userId="7ee4f12b-6628-47ed-be50-1556a8e1bb69" providerId="ADAL" clId="{2FEDF769-191A-4834-BF20-359FA3592D40}" dt="2022-06-07T03:48:41.660" v="251" actId="478"/>
          <ac:picMkLst>
            <pc:docMk/>
            <pc:sldMk cId="1398824478" sldId="1488"/>
            <ac:picMk id="4" creationId="{B1CECB8F-38A5-4B07-90BE-6549FB29610F}"/>
          </ac:picMkLst>
        </pc:picChg>
        <pc:picChg chg="add del">
          <ac:chgData name="Dean Stanley" userId="7ee4f12b-6628-47ed-be50-1556a8e1bb69" providerId="ADAL" clId="{2FEDF769-191A-4834-BF20-359FA3592D40}" dt="2022-06-10T03:46:32.239" v="2919" actId="478"/>
          <ac:picMkLst>
            <pc:docMk/>
            <pc:sldMk cId="1398824478" sldId="1488"/>
            <ac:picMk id="5" creationId="{981C556C-3BE8-E192-807B-61F7F292D8DB}"/>
          </ac:picMkLst>
        </pc:picChg>
        <pc:picChg chg="del">
          <ac:chgData name="Dean Stanley" userId="7ee4f12b-6628-47ed-be50-1556a8e1bb69" providerId="ADAL" clId="{2FEDF769-191A-4834-BF20-359FA3592D40}" dt="2022-06-07T03:48:41.660" v="251" actId="478"/>
          <ac:picMkLst>
            <pc:docMk/>
            <pc:sldMk cId="1398824478" sldId="1488"/>
            <ac:picMk id="78" creationId="{987A08D8-8397-4D02-AA48-A08715AEA7CA}"/>
          </ac:picMkLst>
        </pc:picChg>
      </pc:sldChg>
      <pc:sldChg chg="addSp delSp mod modNotesTx">
        <pc:chgData name="Dean Stanley" userId="7ee4f12b-6628-47ed-be50-1556a8e1bb69" providerId="ADAL" clId="{2FEDF769-191A-4834-BF20-359FA3592D40}" dt="2022-06-10T04:23:28.102" v="3030" actId="20577"/>
        <pc:sldMkLst>
          <pc:docMk/>
          <pc:sldMk cId="3207749267" sldId="1489"/>
        </pc:sldMkLst>
        <pc:spChg chg="del">
          <ac:chgData name="Dean Stanley" userId="7ee4f12b-6628-47ed-be50-1556a8e1bb69" providerId="ADAL" clId="{2FEDF769-191A-4834-BF20-359FA3592D40}" dt="2022-06-07T03:40:58.484" v="223" actId="478"/>
          <ac:spMkLst>
            <pc:docMk/>
            <pc:sldMk cId="3207749267" sldId="1489"/>
            <ac:spMk id="11" creationId="{9A9CE3BA-B9FC-4780-BAF6-2F370B93E8AC}"/>
          </ac:spMkLst>
        </pc:spChg>
        <pc:spChg chg="del">
          <ac:chgData name="Dean Stanley" userId="7ee4f12b-6628-47ed-be50-1556a8e1bb69" providerId="ADAL" clId="{2FEDF769-191A-4834-BF20-359FA3592D40}" dt="2022-06-07T03:41:01.297" v="224" actId="478"/>
          <ac:spMkLst>
            <pc:docMk/>
            <pc:sldMk cId="3207749267" sldId="1489"/>
            <ac:spMk id="15" creationId="{3E12F746-5363-4B26-98BC-DF93080DE741}"/>
          </ac:spMkLst>
        </pc:spChg>
        <pc:picChg chg="del">
          <ac:chgData name="Dean Stanley" userId="7ee4f12b-6628-47ed-be50-1556a8e1bb69" providerId="ADAL" clId="{2FEDF769-191A-4834-BF20-359FA3592D40}" dt="2022-06-07T03:40:58.484" v="223" actId="478"/>
          <ac:picMkLst>
            <pc:docMk/>
            <pc:sldMk cId="3207749267" sldId="1489"/>
            <ac:picMk id="2" creationId="{2C4E83DE-CA3E-4F0A-8AB0-3721445C7220}"/>
          </ac:picMkLst>
        </pc:picChg>
        <pc:picChg chg="add del">
          <ac:chgData name="Dean Stanley" userId="7ee4f12b-6628-47ed-be50-1556a8e1bb69" providerId="ADAL" clId="{2FEDF769-191A-4834-BF20-359FA3592D40}" dt="2022-06-10T03:42:02.719" v="2908" actId="478"/>
          <ac:picMkLst>
            <pc:docMk/>
            <pc:sldMk cId="3207749267" sldId="1489"/>
            <ac:picMk id="3" creationId="{63423F66-94C3-D014-E6D1-8AB5B5C2D1F0}"/>
          </ac:picMkLst>
        </pc:picChg>
        <pc:picChg chg="del">
          <ac:chgData name="Dean Stanley" userId="7ee4f12b-6628-47ed-be50-1556a8e1bb69" providerId="ADAL" clId="{2FEDF769-191A-4834-BF20-359FA3592D40}" dt="2022-06-07T03:40:58.484" v="223" actId="478"/>
          <ac:picMkLst>
            <pc:docMk/>
            <pc:sldMk cId="3207749267" sldId="1489"/>
            <ac:picMk id="4" creationId="{84D7E08F-48BE-4635-A582-456DB6D46C09}"/>
          </ac:picMkLst>
        </pc:picChg>
        <pc:picChg chg="add del">
          <ac:chgData name="Dean Stanley" userId="7ee4f12b-6628-47ed-be50-1556a8e1bb69" providerId="ADAL" clId="{2FEDF769-191A-4834-BF20-359FA3592D40}" dt="2022-06-10T03:40:39.853" v="2904" actId="478"/>
          <ac:picMkLst>
            <pc:docMk/>
            <pc:sldMk cId="3207749267" sldId="1489"/>
            <ac:picMk id="5" creationId="{BA0A1198-39AE-07E2-E5C9-49333337DAEA}"/>
          </ac:picMkLst>
        </pc:picChg>
        <pc:picChg chg="add">
          <ac:chgData name="Dean Stanley" userId="7ee4f12b-6628-47ed-be50-1556a8e1bb69" providerId="ADAL" clId="{2FEDF769-191A-4834-BF20-359FA3592D40}" dt="2022-06-10T03:42:03.552" v="2909" actId="22"/>
          <ac:picMkLst>
            <pc:docMk/>
            <pc:sldMk cId="3207749267" sldId="1489"/>
            <ac:picMk id="6" creationId="{1C4FBD1B-B890-F572-E5AD-E4FECDF405BA}"/>
          </ac:picMkLst>
        </pc:picChg>
      </pc:sldChg>
      <pc:sldChg chg="addSp delSp modSp mod modNotesTx">
        <pc:chgData name="Dean Stanley" userId="7ee4f12b-6628-47ed-be50-1556a8e1bb69" providerId="ADAL" clId="{2FEDF769-191A-4834-BF20-359FA3592D40}" dt="2022-06-10T03:44:47.996" v="2918" actId="22"/>
        <pc:sldMkLst>
          <pc:docMk/>
          <pc:sldMk cId="2394695865" sldId="1490"/>
        </pc:sldMkLst>
        <pc:spChg chg="del">
          <ac:chgData name="Dean Stanley" userId="7ee4f12b-6628-47ed-be50-1556a8e1bb69" providerId="ADAL" clId="{2FEDF769-191A-4834-BF20-359FA3592D40}" dt="2022-06-07T03:44:16.180" v="236" actId="478"/>
          <ac:spMkLst>
            <pc:docMk/>
            <pc:sldMk cId="2394695865" sldId="1490"/>
            <ac:spMk id="11" creationId="{9A9CE3BA-B9FC-4780-BAF6-2F370B93E8AC}"/>
          </ac:spMkLst>
        </pc:spChg>
        <pc:spChg chg="del">
          <ac:chgData name="Dean Stanley" userId="7ee4f12b-6628-47ed-be50-1556a8e1bb69" providerId="ADAL" clId="{2FEDF769-191A-4834-BF20-359FA3592D40}" dt="2022-06-07T03:44:16.180" v="236" actId="478"/>
          <ac:spMkLst>
            <pc:docMk/>
            <pc:sldMk cId="2394695865" sldId="1490"/>
            <ac:spMk id="15" creationId="{3E12F746-5363-4B26-98BC-DF93080DE741}"/>
          </ac:spMkLst>
        </pc:spChg>
        <pc:picChg chg="add del mod">
          <ac:chgData name="Dean Stanley" userId="7ee4f12b-6628-47ed-be50-1556a8e1bb69" providerId="ADAL" clId="{2FEDF769-191A-4834-BF20-359FA3592D40}" dt="2022-06-10T03:44:28.293" v="2916" actId="478"/>
          <ac:picMkLst>
            <pc:docMk/>
            <pc:sldMk cId="2394695865" sldId="1490"/>
            <ac:picMk id="2" creationId="{A24FB9BB-9863-9EDB-BDCF-1F11926273F5}"/>
          </ac:picMkLst>
        </pc:picChg>
        <pc:picChg chg="add del">
          <ac:chgData name="Dean Stanley" userId="7ee4f12b-6628-47ed-be50-1556a8e1bb69" providerId="ADAL" clId="{2FEDF769-191A-4834-BF20-359FA3592D40}" dt="2022-06-10T03:44:30.644" v="2917" actId="478"/>
          <ac:picMkLst>
            <pc:docMk/>
            <pc:sldMk cId="2394695865" sldId="1490"/>
            <ac:picMk id="3" creationId="{7BFBDF92-E326-ABA8-5FAE-D3A231066D42}"/>
          </ac:picMkLst>
        </pc:picChg>
        <pc:picChg chg="add">
          <ac:chgData name="Dean Stanley" userId="7ee4f12b-6628-47ed-be50-1556a8e1bb69" providerId="ADAL" clId="{2FEDF769-191A-4834-BF20-359FA3592D40}" dt="2022-06-10T03:44:47.996" v="2918" actId="22"/>
          <ac:picMkLst>
            <pc:docMk/>
            <pc:sldMk cId="2394695865" sldId="1490"/>
            <ac:picMk id="5" creationId="{64947FF5-B9B4-F785-7A3B-14A46A574EB0}"/>
          </ac:picMkLst>
        </pc:picChg>
        <pc:picChg chg="del">
          <ac:chgData name="Dean Stanley" userId="7ee4f12b-6628-47ed-be50-1556a8e1bb69" providerId="ADAL" clId="{2FEDF769-191A-4834-BF20-359FA3592D40}" dt="2022-06-07T03:44:16.180" v="236" actId="478"/>
          <ac:picMkLst>
            <pc:docMk/>
            <pc:sldMk cId="2394695865" sldId="1490"/>
            <ac:picMk id="20" creationId="{B0A21751-3B20-46A0-BF27-50FED81E6AAB}"/>
          </ac:picMkLst>
        </pc:picChg>
      </pc:sldChg>
      <pc:sldChg chg="addSp modSp mod modNotesTx">
        <pc:chgData name="Dean Stanley" userId="7ee4f12b-6628-47ed-be50-1556a8e1bb69" providerId="ADAL" clId="{2FEDF769-191A-4834-BF20-359FA3592D40}" dt="2022-06-09T20:58:32.451" v="1460" actId="20577"/>
        <pc:sldMkLst>
          <pc:docMk/>
          <pc:sldMk cId="3393707085" sldId="1492"/>
        </pc:sldMkLst>
        <pc:spChg chg="mod">
          <ac:chgData name="Dean Stanley" userId="7ee4f12b-6628-47ed-be50-1556a8e1bb69" providerId="ADAL" clId="{2FEDF769-191A-4834-BF20-359FA3592D40}" dt="2022-06-08T01:56:58.427" v="375" actId="164"/>
          <ac:spMkLst>
            <pc:docMk/>
            <pc:sldMk cId="3393707085" sldId="1492"/>
            <ac:spMk id="4" creationId="{00000000-0000-0000-0000-000000000000}"/>
          </ac:spMkLst>
        </pc:spChg>
        <pc:spChg chg="mod">
          <ac:chgData name="Dean Stanley" userId="7ee4f12b-6628-47ed-be50-1556a8e1bb69" providerId="ADAL" clId="{2FEDF769-191A-4834-BF20-359FA3592D40}" dt="2022-06-08T01:56:58.427" v="375" actId="164"/>
          <ac:spMkLst>
            <pc:docMk/>
            <pc:sldMk cId="3393707085" sldId="1492"/>
            <ac:spMk id="12" creationId="{CB9E535D-3A7B-194A-9A03-88F693D5ECD4}"/>
          </ac:spMkLst>
        </pc:spChg>
        <pc:spChg chg="mod">
          <ac:chgData name="Dean Stanley" userId="7ee4f12b-6628-47ed-be50-1556a8e1bb69" providerId="ADAL" clId="{2FEDF769-191A-4834-BF20-359FA3592D40}" dt="2022-06-08T01:56:58.427" v="375" actId="164"/>
          <ac:spMkLst>
            <pc:docMk/>
            <pc:sldMk cId="3393707085" sldId="1492"/>
            <ac:spMk id="13" creationId="{FB0AF231-39BF-E64B-B1D8-4D93D504C70A}"/>
          </ac:spMkLst>
        </pc:spChg>
        <pc:grpChg chg="add mod">
          <ac:chgData name="Dean Stanley" userId="7ee4f12b-6628-47ed-be50-1556a8e1bb69" providerId="ADAL" clId="{2FEDF769-191A-4834-BF20-359FA3592D40}" dt="2022-06-08T01:56:58.427" v="375" actId="164"/>
          <ac:grpSpMkLst>
            <pc:docMk/>
            <pc:sldMk cId="3393707085" sldId="1492"/>
            <ac:grpSpMk id="2" creationId="{D5198764-E6BD-7C0A-A885-D60CD2C2BFD1}"/>
          </ac:grpSpMkLst>
        </pc:grpChg>
        <pc:picChg chg="mod">
          <ac:chgData name="Dean Stanley" userId="7ee4f12b-6628-47ed-be50-1556a8e1bb69" providerId="ADAL" clId="{2FEDF769-191A-4834-BF20-359FA3592D40}" dt="2022-06-08T01:56:58.427" v="375" actId="164"/>
          <ac:picMkLst>
            <pc:docMk/>
            <pc:sldMk cId="3393707085" sldId="1492"/>
            <ac:picMk id="6" creationId="{D7B57A7D-59BE-48F4-ADC1-31972C6E4EA5}"/>
          </ac:picMkLst>
        </pc:picChg>
        <pc:picChg chg="mod">
          <ac:chgData name="Dean Stanley" userId="7ee4f12b-6628-47ed-be50-1556a8e1bb69" providerId="ADAL" clId="{2FEDF769-191A-4834-BF20-359FA3592D40}" dt="2022-06-08T01:56:58.427" v="375" actId="164"/>
          <ac:picMkLst>
            <pc:docMk/>
            <pc:sldMk cId="3393707085" sldId="1492"/>
            <ac:picMk id="8" creationId="{D2F30A16-0207-8C4D-B54A-EFECEFD14BCF}"/>
          </ac:picMkLst>
        </pc:picChg>
      </pc:sldChg>
      <pc:sldChg chg="del">
        <pc:chgData name="Dean Stanley" userId="7ee4f12b-6628-47ed-be50-1556a8e1bb69" providerId="ADAL" clId="{2FEDF769-191A-4834-BF20-359FA3592D40}" dt="2022-06-07T03:41:23.387" v="229" actId="2696"/>
        <pc:sldMkLst>
          <pc:docMk/>
          <pc:sldMk cId="2623116733" sldId="1502"/>
        </pc:sldMkLst>
      </pc:sldChg>
      <pc:sldChg chg="addSp delSp mod">
        <pc:chgData name="Dean Stanley" userId="7ee4f12b-6628-47ed-be50-1556a8e1bb69" providerId="ADAL" clId="{2FEDF769-191A-4834-BF20-359FA3592D40}" dt="2022-06-10T03:42:24.468" v="2911" actId="22"/>
        <pc:sldMkLst>
          <pc:docMk/>
          <pc:sldMk cId="1432119210" sldId="1503"/>
        </pc:sldMkLst>
        <pc:spChg chg="del">
          <ac:chgData name="Dean Stanley" userId="7ee4f12b-6628-47ed-be50-1556a8e1bb69" providerId="ADAL" clId="{2FEDF769-191A-4834-BF20-359FA3592D40}" dt="2022-06-07T03:41:45.988" v="230" actId="478"/>
          <ac:spMkLst>
            <pc:docMk/>
            <pc:sldMk cId="1432119210" sldId="1503"/>
            <ac:spMk id="11" creationId="{9A9CE3BA-B9FC-4780-BAF6-2F370B93E8AC}"/>
          </ac:spMkLst>
        </pc:spChg>
        <pc:spChg chg="del">
          <ac:chgData name="Dean Stanley" userId="7ee4f12b-6628-47ed-be50-1556a8e1bb69" providerId="ADAL" clId="{2FEDF769-191A-4834-BF20-359FA3592D40}" dt="2022-06-07T03:41:45.988" v="230" actId="478"/>
          <ac:spMkLst>
            <pc:docMk/>
            <pc:sldMk cId="1432119210" sldId="1503"/>
            <ac:spMk id="15" creationId="{3E12F746-5363-4B26-98BC-DF93080DE741}"/>
          </ac:spMkLst>
        </pc:spChg>
        <pc:spChg chg="del">
          <ac:chgData name="Dean Stanley" userId="7ee4f12b-6628-47ed-be50-1556a8e1bb69" providerId="ADAL" clId="{2FEDF769-191A-4834-BF20-359FA3592D40}" dt="2022-06-07T03:41:45.988" v="230" actId="478"/>
          <ac:spMkLst>
            <pc:docMk/>
            <pc:sldMk cId="1432119210" sldId="1503"/>
            <ac:spMk id="48" creationId="{4443F183-DDCC-426E-80D5-EF18814E4F3B}"/>
          </ac:spMkLst>
        </pc:spChg>
        <pc:picChg chg="del">
          <ac:chgData name="Dean Stanley" userId="7ee4f12b-6628-47ed-be50-1556a8e1bb69" providerId="ADAL" clId="{2FEDF769-191A-4834-BF20-359FA3592D40}" dt="2022-06-07T03:41:45.988" v="230" actId="478"/>
          <ac:picMkLst>
            <pc:docMk/>
            <pc:sldMk cId="1432119210" sldId="1503"/>
            <ac:picMk id="2" creationId="{2C4E83DE-CA3E-4F0A-8AB0-3721445C7220}"/>
          </ac:picMkLst>
        </pc:picChg>
        <pc:picChg chg="add del">
          <ac:chgData name="Dean Stanley" userId="7ee4f12b-6628-47ed-be50-1556a8e1bb69" providerId="ADAL" clId="{2FEDF769-191A-4834-BF20-359FA3592D40}" dt="2022-06-10T03:42:23.776" v="2910" actId="478"/>
          <ac:picMkLst>
            <pc:docMk/>
            <pc:sldMk cId="1432119210" sldId="1503"/>
            <ac:picMk id="3" creationId="{B3F3F887-EEEE-750A-AFC3-3393DB0F2FAF}"/>
          </ac:picMkLst>
        </pc:picChg>
        <pc:picChg chg="del">
          <ac:chgData name="Dean Stanley" userId="7ee4f12b-6628-47ed-be50-1556a8e1bb69" providerId="ADAL" clId="{2FEDF769-191A-4834-BF20-359FA3592D40}" dt="2022-06-07T03:41:45.988" v="230" actId="478"/>
          <ac:picMkLst>
            <pc:docMk/>
            <pc:sldMk cId="1432119210" sldId="1503"/>
            <ac:picMk id="4" creationId="{84D7E08F-48BE-4635-A582-456DB6D46C09}"/>
          </ac:picMkLst>
        </pc:picChg>
        <pc:picChg chg="add del">
          <ac:chgData name="Dean Stanley" userId="7ee4f12b-6628-47ed-be50-1556a8e1bb69" providerId="ADAL" clId="{2FEDF769-191A-4834-BF20-359FA3592D40}" dt="2022-06-10T03:41:57.737" v="2906" actId="478"/>
          <ac:picMkLst>
            <pc:docMk/>
            <pc:sldMk cId="1432119210" sldId="1503"/>
            <ac:picMk id="5" creationId="{99D3A55C-0E15-2B3C-2B9A-E13166FC0892}"/>
          </ac:picMkLst>
        </pc:picChg>
        <pc:picChg chg="add">
          <ac:chgData name="Dean Stanley" userId="7ee4f12b-6628-47ed-be50-1556a8e1bb69" providerId="ADAL" clId="{2FEDF769-191A-4834-BF20-359FA3592D40}" dt="2022-06-10T03:42:24.468" v="2911" actId="22"/>
          <ac:picMkLst>
            <pc:docMk/>
            <pc:sldMk cId="1432119210" sldId="1503"/>
            <ac:picMk id="6" creationId="{AE8B7FC2-3648-DC73-2530-4E45C50102F8}"/>
          </ac:picMkLst>
        </pc:picChg>
      </pc:sldChg>
      <pc:sldChg chg="addSp delSp mod">
        <pc:chgData name="Dean Stanley" userId="7ee4f12b-6628-47ed-be50-1556a8e1bb69" providerId="ADAL" clId="{2FEDF769-191A-4834-BF20-359FA3592D40}" dt="2022-06-10T03:43:11.768" v="2913" actId="22"/>
        <pc:sldMkLst>
          <pc:docMk/>
          <pc:sldMk cId="1966215372" sldId="1504"/>
        </pc:sldMkLst>
        <pc:spChg chg="del">
          <ac:chgData name="Dean Stanley" userId="7ee4f12b-6628-47ed-be50-1556a8e1bb69" providerId="ADAL" clId="{2FEDF769-191A-4834-BF20-359FA3592D40}" dt="2022-06-07T03:42:14.482" v="232" actId="478"/>
          <ac:spMkLst>
            <pc:docMk/>
            <pc:sldMk cId="1966215372" sldId="1504"/>
            <ac:spMk id="11" creationId="{9A9CE3BA-B9FC-4780-BAF6-2F370B93E8AC}"/>
          </ac:spMkLst>
        </pc:spChg>
        <pc:spChg chg="del">
          <ac:chgData name="Dean Stanley" userId="7ee4f12b-6628-47ed-be50-1556a8e1bb69" providerId="ADAL" clId="{2FEDF769-191A-4834-BF20-359FA3592D40}" dt="2022-06-07T03:42:14.482" v="232" actId="478"/>
          <ac:spMkLst>
            <pc:docMk/>
            <pc:sldMk cId="1966215372" sldId="1504"/>
            <ac:spMk id="15" creationId="{3E12F746-5363-4B26-98BC-DF93080DE741}"/>
          </ac:spMkLst>
        </pc:spChg>
        <pc:spChg chg="del">
          <ac:chgData name="Dean Stanley" userId="7ee4f12b-6628-47ed-be50-1556a8e1bb69" providerId="ADAL" clId="{2FEDF769-191A-4834-BF20-359FA3592D40}" dt="2022-06-07T03:42:14.482" v="232" actId="478"/>
          <ac:spMkLst>
            <pc:docMk/>
            <pc:sldMk cId="1966215372" sldId="1504"/>
            <ac:spMk id="48" creationId="{4443F183-DDCC-426E-80D5-EF18814E4F3B}"/>
          </ac:spMkLst>
        </pc:spChg>
        <pc:picChg chg="del">
          <ac:chgData name="Dean Stanley" userId="7ee4f12b-6628-47ed-be50-1556a8e1bb69" providerId="ADAL" clId="{2FEDF769-191A-4834-BF20-359FA3592D40}" dt="2022-06-07T03:42:14.482" v="232" actId="478"/>
          <ac:picMkLst>
            <pc:docMk/>
            <pc:sldMk cId="1966215372" sldId="1504"/>
            <ac:picMk id="2" creationId="{2C4E83DE-CA3E-4F0A-8AB0-3721445C7220}"/>
          </ac:picMkLst>
        </pc:picChg>
        <pc:picChg chg="add">
          <ac:chgData name="Dean Stanley" userId="7ee4f12b-6628-47ed-be50-1556a8e1bb69" providerId="ADAL" clId="{2FEDF769-191A-4834-BF20-359FA3592D40}" dt="2022-06-10T03:43:11.768" v="2913" actId="22"/>
          <ac:picMkLst>
            <pc:docMk/>
            <pc:sldMk cId="1966215372" sldId="1504"/>
            <ac:picMk id="3" creationId="{E25A744F-D0FE-224B-9AD0-7D76FA507A9D}"/>
          </ac:picMkLst>
        </pc:picChg>
        <pc:picChg chg="del">
          <ac:chgData name="Dean Stanley" userId="7ee4f12b-6628-47ed-be50-1556a8e1bb69" providerId="ADAL" clId="{2FEDF769-191A-4834-BF20-359FA3592D40}" dt="2022-06-07T03:42:14.482" v="232" actId="478"/>
          <ac:picMkLst>
            <pc:docMk/>
            <pc:sldMk cId="1966215372" sldId="1504"/>
            <ac:picMk id="4" creationId="{84D7E08F-48BE-4635-A582-456DB6D46C09}"/>
          </ac:picMkLst>
        </pc:picChg>
        <pc:picChg chg="add del">
          <ac:chgData name="Dean Stanley" userId="7ee4f12b-6628-47ed-be50-1556a8e1bb69" providerId="ADAL" clId="{2FEDF769-191A-4834-BF20-359FA3592D40}" dt="2022-06-10T03:43:10.979" v="2912" actId="478"/>
          <ac:picMkLst>
            <pc:docMk/>
            <pc:sldMk cId="1966215372" sldId="1504"/>
            <ac:picMk id="5" creationId="{CE968869-007D-BBDC-7E3F-6E66051D41AE}"/>
          </ac:picMkLst>
        </pc:picChg>
      </pc:sldChg>
      <pc:sldChg chg="addSp delSp mod">
        <pc:chgData name="Dean Stanley" userId="7ee4f12b-6628-47ed-be50-1556a8e1bb69" providerId="ADAL" clId="{2FEDF769-191A-4834-BF20-359FA3592D40}" dt="2022-06-10T03:44:08.692" v="2915" actId="22"/>
        <pc:sldMkLst>
          <pc:docMk/>
          <pc:sldMk cId="10346926" sldId="1505"/>
        </pc:sldMkLst>
        <pc:spChg chg="del">
          <ac:chgData name="Dean Stanley" userId="7ee4f12b-6628-47ed-be50-1556a8e1bb69" providerId="ADAL" clId="{2FEDF769-191A-4834-BF20-359FA3592D40}" dt="2022-06-07T03:43:15.435" v="234" actId="478"/>
          <ac:spMkLst>
            <pc:docMk/>
            <pc:sldMk cId="10346926" sldId="1505"/>
            <ac:spMk id="11" creationId="{9A9CE3BA-B9FC-4780-BAF6-2F370B93E8AC}"/>
          </ac:spMkLst>
        </pc:spChg>
        <pc:spChg chg="del">
          <ac:chgData name="Dean Stanley" userId="7ee4f12b-6628-47ed-be50-1556a8e1bb69" providerId="ADAL" clId="{2FEDF769-191A-4834-BF20-359FA3592D40}" dt="2022-06-07T03:43:15.435" v="234" actId="478"/>
          <ac:spMkLst>
            <pc:docMk/>
            <pc:sldMk cId="10346926" sldId="1505"/>
            <ac:spMk id="15" creationId="{3E12F746-5363-4B26-98BC-DF93080DE741}"/>
          </ac:spMkLst>
        </pc:spChg>
        <pc:spChg chg="del">
          <ac:chgData name="Dean Stanley" userId="7ee4f12b-6628-47ed-be50-1556a8e1bb69" providerId="ADAL" clId="{2FEDF769-191A-4834-BF20-359FA3592D40}" dt="2022-06-07T03:43:15.435" v="234" actId="478"/>
          <ac:spMkLst>
            <pc:docMk/>
            <pc:sldMk cId="10346926" sldId="1505"/>
            <ac:spMk id="48" creationId="{4443F183-DDCC-426E-80D5-EF18814E4F3B}"/>
          </ac:spMkLst>
        </pc:spChg>
        <pc:picChg chg="del">
          <ac:chgData name="Dean Stanley" userId="7ee4f12b-6628-47ed-be50-1556a8e1bb69" providerId="ADAL" clId="{2FEDF769-191A-4834-BF20-359FA3592D40}" dt="2022-06-07T03:43:15.435" v="234" actId="478"/>
          <ac:picMkLst>
            <pc:docMk/>
            <pc:sldMk cId="10346926" sldId="1505"/>
            <ac:picMk id="2" creationId="{2C4E83DE-CA3E-4F0A-8AB0-3721445C7220}"/>
          </ac:picMkLst>
        </pc:picChg>
        <pc:picChg chg="add">
          <ac:chgData name="Dean Stanley" userId="7ee4f12b-6628-47ed-be50-1556a8e1bb69" providerId="ADAL" clId="{2FEDF769-191A-4834-BF20-359FA3592D40}" dt="2022-06-10T03:44:08.692" v="2915" actId="22"/>
          <ac:picMkLst>
            <pc:docMk/>
            <pc:sldMk cId="10346926" sldId="1505"/>
            <ac:picMk id="3" creationId="{45229D58-0EE1-F67F-D685-3A8C5F1ECD4E}"/>
          </ac:picMkLst>
        </pc:picChg>
        <pc:picChg chg="del">
          <ac:chgData name="Dean Stanley" userId="7ee4f12b-6628-47ed-be50-1556a8e1bb69" providerId="ADAL" clId="{2FEDF769-191A-4834-BF20-359FA3592D40}" dt="2022-06-07T03:43:15.435" v="234" actId="478"/>
          <ac:picMkLst>
            <pc:docMk/>
            <pc:sldMk cId="10346926" sldId="1505"/>
            <ac:picMk id="4" creationId="{84D7E08F-48BE-4635-A582-456DB6D46C09}"/>
          </ac:picMkLst>
        </pc:picChg>
        <pc:picChg chg="add del">
          <ac:chgData name="Dean Stanley" userId="7ee4f12b-6628-47ed-be50-1556a8e1bb69" providerId="ADAL" clId="{2FEDF769-191A-4834-BF20-359FA3592D40}" dt="2022-06-10T03:43:36.439" v="2914" actId="478"/>
          <ac:picMkLst>
            <pc:docMk/>
            <pc:sldMk cId="10346926" sldId="1505"/>
            <ac:picMk id="5" creationId="{DCE31150-04E8-0613-4894-717BBC55BEAC}"/>
          </ac:picMkLst>
        </pc:picChg>
      </pc:sldChg>
      <pc:sldChg chg="addSp delSp mod modNotesTx">
        <pc:chgData name="Dean Stanley" userId="7ee4f12b-6628-47ed-be50-1556a8e1bb69" providerId="ADAL" clId="{2FEDF769-191A-4834-BF20-359FA3592D40}" dt="2022-06-10T22:00:37.983" v="3045" actId="20577"/>
        <pc:sldMkLst>
          <pc:docMk/>
          <pc:sldMk cId="1800834395" sldId="1506"/>
        </pc:sldMkLst>
        <pc:spChg chg="del">
          <ac:chgData name="Dean Stanley" userId="7ee4f12b-6628-47ed-be50-1556a8e1bb69" providerId="ADAL" clId="{2FEDF769-191A-4834-BF20-359FA3592D40}" dt="2022-06-07T03:48:06.577" v="249" actId="478"/>
          <ac:spMkLst>
            <pc:docMk/>
            <pc:sldMk cId="1800834395" sldId="1506"/>
            <ac:spMk id="11" creationId="{9A9CE3BA-B9FC-4780-BAF6-2F370B93E8AC}"/>
          </ac:spMkLst>
        </pc:spChg>
        <pc:spChg chg="del">
          <ac:chgData name="Dean Stanley" userId="7ee4f12b-6628-47ed-be50-1556a8e1bb69" providerId="ADAL" clId="{2FEDF769-191A-4834-BF20-359FA3592D40}" dt="2022-06-07T03:48:06.577" v="249" actId="478"/>
          <ac:spMkLst>
            <pc:docMk/>
            <pc:sldMk cId="1800834395" sldId="1506"/>
            <ac:spMk id="15" creationId="{3E12F746-5363-4B26-98BC-DF93080DE741}"/>
          </ac:spMkLst>
        </pc:spChg>
        <pc:picChg chg="add">
          <ac:chgData name="Dean Stanley" userId="7ee4f12b-6628-47ed-be50-1556a8e1bb69" providerId="ADAL" clId="{2FEDF769-191A-4834-BF20-359FA3592D40}" dt="2022-06-07T03:48:07.380" v="250" actId="22"/>
          <ac:picMkLst>
            <pc:docMk/>
            <pc:sldMk cId="1800834395" sldId="1506"/>
            <ac:picMk id="3" creationId="{BAF2C3AD-C15D-4290-7650-5E7AECC8DF93}"/>
          </ac:picMkLst>
        </pc:picChg>
        <pc:picChg chg="del">
          <ac:chgData name="Dean Stanley" userId="7ee4f12b-6628-47ed-be50-1556a8e1bb69" providerId="ADAL" clId="{2FEDF769-191A-4834-BF20-359FA3592D40}" dt="2022-06-07T03:48:06.577" v="249" actId="478"/>
          <ac:picMkLst>
            <pc:docMk/>
            <pc:sldMk cId="1800834395" sldId="1506"/>
            <ac:picMk id="7" creationId="{04A8CF24-1226-47F1-8E43-AAC486DBF91D}"/>
          </ac:picMkLst>
        </pc:picChg>
        <pc:picChg chg="del">
          <ac:chgData name="Dean Stanley" userId="7ee4f12b-6628-47ed-be50-1556a8e1bb69" providerId="ADAL" clId="{2FEDF769-191A-4834-BF20-359FA3592D40}" dt="2022-06-07T03:48:06.577" v="249" actId="478"/>
          <ac:picMkLst>
            <pc:docMk/>
            <pc:sldMk cId="1800834395" sldId="1506"/>
            <ac:picMk id="10" creationId="{C2FF6EE5-4256-4311-B4FE-C42C62201DC1}"/>
          </ac:picMkLst>
        </pc:picChg>
        <pc:picChg chg="del">
          <ac:chgData name="Dean Stanley" userId="7ee4f12b-6628-47ed-be50-1556a8e1bb69" providerId="ADAL" clId="{2FEDF769-191A-4834-BF20-359FA3592D40}" dt="2022-06-07T03:48:06.577" v="249" actId="478"/>
          <ac:picMkLst>
            <pc:docMk/>
            <pc:sldMk cId="1800834395" sldId="1506"/>
            <ac:picMk id="13" creationId="{65E16E8F-26D7-4B23-A26C-2BD5F1D42DD6}"/>
          </ac:picMkLst>
        </pc:picChg>
        <pc:picChg chg="del">
          <ac:chgData name="Dean Stanley" userId="7ee4f12b-6628-47ed-be50-1556a8e1bb69" providerId="ADAL" clId="{2FEDF769-191A-4834-BF20-359FA3592D40}" dt="2022-06-07T03:48:06.577" v="249" actId="478"/>
          <ac:picMkLst>
            <pc:docMk/>
            <pc:sldMk cId="1800834395" sldId="1506"/>
            <ac:picMk id="17" creationId="{98FB21EE-24AB-4D84-A491-7FD29DDEF47E}"/>
          </ac:picMkLst>
        </pc:picChg>
        <pc:picChg chg="del">
          <ac:chgData name="Dean Stanley" userId="7ee4f12b-6628-47ed-be50-1556a8e1bb69" providerId="ADAL" clId="{2FEDF769-191A-4834-BF20-359FA3592D40}" dt="2022-06-07T03:48:06.577" v="249" actId="478"/>
          <ac:picMkLst>
            <pc:docMk/>
            <pc:sldMk cId="1800834395" sldId="1506"/>
            <ac:picMk id="19" creationId="{3AB16AAE-C0BA-4D03-B23C-2D0E324E14BC}"/>
          </ac:picMkLst>
        </pc:picChg>
      </pc:sldChg>
      <pc:sldChg chg="addSp delSp mod">
        <pc:chgData name="Dean Stanley" userId="7ee4f12b-6628-47ed-be50-1556a8e1bb69" providerId="ADAL" clId="{2FEDF769-191A-4834-BF20-359FA3592D40}" dt="2022-06-07T03:45:40.162" v="241" actId="22"/>
        <pc:sldMkLst>
          <pc:docMk/>
          <pc:sldMk cId="2976775848" sldId="1507"/>
        </pc:sldMkLst>
        <pc:spChg chg="del">
          <ac:chgData name="Dean Stanley" userId="7ee4f12b-6628-47ed-be50-1556a8e1bb69" providerId="ADAL" clId="{2FEDF769-191A-4834-BF20-359FA3592D40}" dt="2022-06-07T03:45:39.332" v="240" actId="478"/>
          <ac:spMkLst>
            <pc:docMk/>
            <pc:sldMk cId="2976775848" sldId="1507"/>
            <ac:spMk id="11" creationId="{9A9CE3BA-B9FC-4780-BAF6-2F370B93E8AC}"/>
          </ac:spMkLst>
        </pc:spChg>
        <pc:spChg chg="del">
          <ac:chgData name="Dean Stanley" userId="7ee4f12b-6628-47ed-be50-1556a8e1bb69" providerId="ADAL" clId="{2FEDF769-191A-4834-BF20-359FA3592D40}" dt="2022-06-07T03:45:39.332" v="240" actId="478"/>
          <ac:spMkLst>
            <pc:docMk/>
            <pc:sldMk cId="2976775848" sldId="1507"/>
            <ac:spMk id="15" creationId="{3E12F746-5363-4B26-98BC-DF93080DE741}"/>
          </ac:spMkLst>
        </pc:spChg>
        <pc:picChg chg="add">
          <ac:chgData name="Dean Stanley" userId="7ee4f12b-6628-47ed-be50-1556a8e1bb69" providerId="ADAL" clId="{2FEDF769-191A-4834-BF20-359FA3592D40}" dt="2022-06-07T03:45:40.162" v="241" actId="22"/>
          <ac:picMkLst>
            <pc:docMk/>
            <pc:sldMk cId="2976775848" sldId="1507"/>
            <ac:picMk id="3" creationId="{1E3B7145-424D-848F-C7BC-367D158D760A}"/>
          </ac:picMkLst>
        </pc:picChg>
        <pc:picChg chg="del">
          <ac:chgData name="Dean Stanley" userId="7ee4f12b-6628-47ed-be50-1556a8e1bb69" providerId="ADAL" clId="{2FEDF769-191A-4834-BF20-359FA3592D40}" dt="2022-06-07T03:45:39.332" v="240" actId="478"/>
          <ac:picMkLst>
            <pc:docMk/>
            <pc:sldMk cId="2976775848" sldId="1507"/>
            <ac:picMk id="7" creationId="{04A8CF24-1226-47F1-8E43-AAC486DBF91D}"/>
          </ac:picMkLst>
        </pc:picChg>
        <pc:picChg chg="del">
          <ac:chgData name="Dean Stanley" userId="7ee4f12b-6628-47ed-be50-1556a8e1bb69" providerId="ADAL" clId="{2FEDF769-191A-4834-BF20-359FA3592D40}" dt="2022-06-07T03:45:39.332" v="240" actId="478"/>
          <ac:picMkLst>
            <pc:docMk/>
            <pc:sldMk cId="2976775848" sldId="1507"/>
            <ac:picMk id="10" creationId="{C2FF6EE5-4256-4311-B4FE-C42C62201DC1}"/>
          </ac:picMkLst>
        </pc:picChg>
      </pc:sldChg>
      <pc:sldChg chg="addSp delSp mod modNotesTx">
        <pc:chgData name="Dean Stanley" userId="7ee4f12b-6628-47ed-be50-1556a8e1bb69" providerId="ADAL" clId="{2FEDF769-191A-4834-BF20-359FA3592D40}" dt="2022-06-09T21:50:57.359" v="2578" actId="20577"/>
        <pc:sldMkLst>
          <pc:docMk/>
          <pc:sldMk cId="110435223" sldId="1508"/>
        </pc:sldMkLst>
        <pc:spChg chg="del">
          <ac:chgData name="Dean Stanley" userId="7ee4f12b-6628-47ed-be50-1556a8e1bb69" providerId="ADAL" clId="{2FEDF769-191A-4834-BF20-359FA3592D40}" dt="2022-06-07T03:44:50.429" v="238" actId="478"/>
          <ac:spMkLst>
            <pc:docMk/>
            <pc:sldMk cId="110435223" sldId="1508"/>
            <ac:spMk id="11" creationId="{9A9CE3BA-B9FC-4780-BAF6-2F370B93E8AC}"/>
          </ac:spMkLst>
        </pc:spChg>
        <pc:spChg chg="del">
          <ac:chgData name="Dean Stanley" userId="7ee4f12b-6628-47ed-be50-1556a8e1bb69" providerId="ADAL" clId="{2FEDF769-191A-4834-BF20-359FA3592D40}" dt="2022-06-07T03:44:50.429" v="238" actId="478"/>
          <ac:spMkLst>
            <pc:docMk/>
            <pc:sldMk cId="110435223" sldId="1508"/>
            <ac:spMk id="15" creationId="{3E12F746-5363-4B26-98BC-DF93080DE741}"/>
          </ac:spMkLst>
        </pc:spChg>
        <pc:picChg chg="add">
          <ac:chgData name="Dean Stanley" userId="7ee4f12b-6628-47ed-be50-1556a8e1bb69" providerId="ADAL" clId="{2FEDF769-191A-4834-BF20-359FA3592D40}" dt="2022-06-07T03:44:51.852" v="239" actId="22"/>
          <ac:picMkLst>
            <pc:docMk/>
            <pc:sldMk cId="110435223" sldId="1508"/>
            <ac:picMk id="3" creationId="{6F164CA8-F6C5-481A-EE76-D4BCCCBD1D81}"/>
          </ac:picMkLst>
        </pc:picChg>
        <pc:picChg chg="del">
          <ac:chgData name="Dean Stanley" userId="7ee4f12b-6628-47ed-be50-1556a8e1bb69" providerId="ADAL" clId="{2FEDF769-191A-4834-BF20-359FA3592D40}" dt="2022-06-07T03:44:50.429" v="238" actId="478"/>
          <ac:picMkLst>
            <pc:docMk/>
            <pc:sldMk cId="110435223" sldId="1508"/>
            <ac:picMk id="7" creationId="{04A8CF24-1226-47F1-8E43-AAC486DBF91D}"/>
          </ac:picMkLst>
        </pc:picChg>
      </pc:sldChg>
      <pc:sldChg chg="addSp delSp mod">
        <pc:chgData name="Dean Stanley" userId="7ee4f12b-6628-47ed-be50-1556a8e1bb69" providerId="ADAL" clId="{2FEDF769-191A-4834-BF20-359FA3592D40}" dt="2022-06-07T03:46:46.186" v="243" actId="22"/>
        <pc:sldMkLst>
          <pc:docMk/>
          <pc:sldMk cId="3626371266" sldId="1509"/>
        </pc:sldMkLst>
        <pc:spChg chg="del">
          <ac:chgData name="Dean Stanley" userId="7ee4f12b-6628-47ed-be50-1556a8e1bb69" providerId="ADAL" clId="{2FEDF769-191A-4834-BF20-359FA3592D40}" dt="2022-06-07T03:46:45.572" v="242" actId="478"/>
          <ac:spMkLst>
            <pc:docMk/>
            <pc:sldMk cId="3626371266" sldId="1509"/>
            <ac:spMk id="11" creationId="{9A9CE3BA-B9FC-4780-BAF6-2F370B93E8AC}"/>
          </ac:spMkLst>
        </pc:spChg>
        <pc:spChg chg="del">
          <ac:chgData name="Dean Stanley" userId="7ee4f12b-6628-47ed-be50-1556a8e1bb69" providerId="ADAL" clId="{2FEDF769-191A-4834-BF20-359FA3592D40}" dt="2022-06-07T03:46:45.572" v="242" actId="478"/>
          <ac:spMkLst>
            <pc:docMk/>
            <pc:sldMk cId="3626371266" sldId="1509"/>
            <ac:spMk id="15" creationId="{3E12F746-5363-4B26-98BC-DF93080DE741}"/>
          </ac:spMkLst>
        </pc:spChg>
        <pc:picChg chg="add">
          <ac:chgData name="Dean Stanley" userId="7ee4f12b-6628-47ed-be50-1556a8e1bb69" providerId="ADAL" clId="{2FEDF769-191A-4834-BF20-359FA3592D40}" dt="2022-06-07T03:46:46.186" v="243" actId="22"/>
          <ac:picMkLst>
            <pc:docMk/>
            <pc:sldMk cId="3626371266" sldId="1509"/>
            <ac:picMk id="3" creationId="{1A9819F2-A14A-7696-0754-E2D9C46FAB22}"/>
          </ac:picMkLst>
        </pc:picChg>
        <pc:picChg chg="del">
          <ac:chgData name="Dean Stanley" userId="7ee4f12b-6628-47ed-be50-1556a8e1bb69" providerId="ADAL" clId="{2FEDF769-191A-4834-BF20-359FA3592D40}" dt="2022-06-07T03:46:45.572" v="242" actId="478"/>
          <ac:picMkLst>
            <pc:docMk/>
            <pc:sldMk cId="3626371266" sldId="1509"/>
            <ac:picMk id="7" creationId="{04A8CF24-1226-47F1-8E43-AAC486DBF91D}"/>
          </ac:picMkLst>
        </pc:picChg>
        <pc:picChg chg="del">
          <ac:chgData name="Dean Stanley" userId="7ee4f12b-6628-47ed-be50-1556a8e1bb69" providerId="ADAL" clId="{2FEDF769-191A-4834-BF20-359FA3592D40}" dt="2022-06-07T03:46:45.572" v="242" actId="478"/>
          <ac:picMkLst>
            <pc:docMk/>
            <pc:sldMk cId="3626371266" sldId="1509"/>
            <ac:picMk id="10" creationId="{C2FF6EE5-4256-4311-B4FE-C42C62201DC1}"/>
          </ac:picMkLst>
        </pc:picChg>
        <pc:picChg chg="del">
          <ac:chgData name="Dean Stanley" userId="7ee4f12b-6628-47ed-be50-1556a8e1bb69" providerId="ADAL" clId="{2FEDF769-191A-4834-BF20-359FA3592D40}" dt="2022-06-07T03:46:45.572" v="242" actId="478"/>
          <ac:picMkLst>
            <pc:docMk/>
            <pc:sldMk cId="3626371266" sldId="1509"/>
            <ac:picMk id="13" creationId="{65E16E8F-26D7-4B23-A26C-2BD5F1D42DD6}"/>
          </ac:picMkLst>
        </pc:picChg>
      </pc:sldChg>
      <pc:sldChg chg="del">
        <pc:chgData name="Dean Stanley" userId="7ee4f12b-6628-47ed-be50-1556a8e1bb69" providerId="ADAL" clId="{2FEDF769-191A-4834-BF20-359FA3592D40}" dt="2022-06-07T03:47:30.945" v="248" actId="47"/>
        <pc:sldMkLst>
          <pc:docMk/>
          <pc:sldMk cId="3099331565" sldId="1510"/>
        </pc:sldMkLst>
      </pc:sldChg>
      <pc:sldChg chg="addSp delSp mod">
        <pc:chgData name="Dean Stanley" userId="7ee4f12b-6628-47ed-be50-1556a8e1bb69" providerId="ADAL" clId="{2FEDF769-191A-4834-BF20-359FA3592D40}" dt="2022-06-10T03:48:27.553" v="2926" actId="22"/>
        <pc:sldMkLst>
          <pc:docMk/>
          <pc:sldMk cId="4021249231" sldId="1511"/>
        </pc:sldMkLst>
        <pc:spChg chg="del">
          <ac:chgData name="Dean Stanley" userId="7ee4f12b-6628-47ed-be50-1556a8e1bb69" providerId="ADAL" clId="{2FEDF769-191A-4834-BF20-359FA3592D40}" dt="2022-06-07T03:51:13.669" v="257" actId="478"/>
          <ac:spMkLst>
            <pc:docMk/>
            <pc:sldMk cId="4021249231" sldId="1511"/>
            <ac:spMk id="11" creationId="{9A9CE3BA-B9FC-4780-BAF6-2F370B93E8AC}"/>
          </ac:spMkLst>
        </pc:spChg>
        <pc:spChg chg="del">
          <ac:chgData name="Dean Stanley" userId="7ee4f12b-6628-47ed-be50-1556a8e1bb69" providerId="ADAL" clId="{2FEDF769-191A-4834-BF20-359FA3592D40}" dt="2022-06-07T03:51:13.669" v="257" actId="478"/>
          <ac:spMkLst>
            <pc:docMk/>
            <pc:sldMk cId="4021249231" sldId="1511"/>
            <ac:spMk id="15" creationId="{3E12F746-5363-4B26-98BC-DF93080DE741}"/>
          </ac:spMkLst>
        </pc:spChg>
        <pc:grpChg chg="del">
          <ac:chgData name="Dean Stanley" userId="7ee4f12b-6628-47ed-be50-1556a8e1bb69" providerId="ADAL" clId="{2FEDF769-191A-4834-BF20-359FA3592D40}" dt="2022-06-07T03:51:13.669" v="257" actId="478"/>
          <ac:grpSpMkLst>
            <pc:docMk/>
            <pc:sldMk cId="4021249231" sldId="1511"/>
            <ac:grpSpMk id="27" creationId="{78A6ACC6-B9A0-4097-9575-F624848E55E5}"/>
          </ac:grpSpMkLst>
        </pc:grpChg>
        <pc:grpChg chg="del">
          <ac:chgData name="Dean Stanley" userId="7ee4f12b-6628-47ed-be50-1556a8e1bb69" providerId="ADAL" clId="{2FEDF769-191A-4834-BF20-359FA3592D40}" dt="2022-06-07T03:51:13.669" v="257" actId="478"/>
          <ac:grpSpMkLst>
            <pc:docMk/>
            <pc:sldMk cId="4021249231" sldId="1511"/>
            <ac:grpSpMk id="42" creationId="{A9A9F72B-8916-498A-AB73-05EFB5CCDB7D}"/>
          </ac:grpSpMkLst>
        </pc:grpChg>
        <pc:grpChg chg="del">
          <ac:chgData name="Dean Stanley" userId="7ee4f12b-6628-47ed-be50-1556a8e1bb69" providerId="ADAL" clId="{2FEDF769-191A-4834-BF20-359FA3592D40}" dt="2022-06-07T03:51:13.669" v="257" actId="478"/>
          <ac:grpSpMkLst>
            <pc:docMk/>
            <pc:sldMk cId="4021249231" sldId="1511"/>
            <ac:grpSpMk id="100" creationId="{C1A9C083-8499-4449-AF7A-59ADEA34AB37}"/>
          </ac:grpSpMkLst>
        </pc:grpChg>
        <pc:picChg chg="add">
          <ac:chgData name="Dean Stanley" userId="7ee4f12b-6628-47ed-be50-1556a8e1bb69" providerId="ADAL" clId="{2FEDF769-191A-4834-BF20-359FA3592D40}" dt="2022-06-10T03:48:27.553" v="2926" actId="22"/>
          <ac:picMkLst>
            <pc:docMk/>
            <pc:sldMk cId="4021249231" sldId="1511"/>
            <ac:picMk id="3" creationId="{06E38C96-D11B-A43E-DFB9-56DE43E1C0A8}"/>
          </ac:picMkLst>
        </pc:picChg>
        <pc:picChg chg="del">
          <ac:chgData name="Dean Stanley" userId="7ee4f12b-6628-47ed-be50-1556a8e1bb69" providerId="ADAL" clId="{2FEDF769-191A-4834-BF20-359FA3592D40}" dt="2022-06-07T03:51:13.669" v="257" actId="478"/>
          <ac:picMkLst>
            <pc:docMk/>
            <pc:sldMk cId="4021249231" sldId="1511"/>
            <ac:picMk id="3" creationId="{0BD90402-EDFA-498E-B4C4-DF333B85628D}"/>
          </ac:picMkLst>
        </pc:picChg>
        <pc:picChg chg="del">
          <ac:chgData name="Dean Stanley" userId="7ee4f12b-6628-47ed-be50-1556a8e1bb69" providerId="ADAL" clId="{2FEDF769-191A-4834-BF20-359FA3592D40}" dt="2022-06-07T03:51:13.669" v="257" actId="478"/>
          <ac:picMkLst>
            <pc:docMk/>
            <pc:sldMk cId="4021249231" sldId="1511"/>
            <ac:picMk id="4" creationId="{B1CECB8F-38A5-4B07-90BE-6549FB29610F}"/>
          </ac:picMkLst>
        </pc:picChg>
        <pc:picChg chg="add del">
          <ac:chgData name="Dean Stanley" userId="7ee4f12b-6628-47ed-be50-1556a8e1bb69" providerId="ADAL" clId="{2FEDF769-191A-4834-BF20-359FA3592D40}" dt="2022-06-10T03:48:26.427" v="2925" actId="478"/>
          <ac:picMkLst>
            <pc:docMk/>
            <pc:sldMk cId="4021249231" sldId="1511"/>
            <ac:picMk id="5" creationId="{4EC266E7-6EAC-0006-435B-C52ED011DE7F}"/>
          </ac:picMkLst>
        </pc:picChg>
        <pc:picChg chg="del">
          <ac:chgData name="Dean Stanley" userId="7ee4f12b-6628-47ed-be50-1556a8e1bb69" providerId="ADAL" clId="{2FEDF769-191A-4834-BF20-359FA3592D40}" dt="2022-06-07T03:51:13.669" v="257" actId="478"/>
          <ac:picMkLst>
            <pc:docMk/>
            <pc:sldMk cId="4021249231" sldId="1511"/>
            <ac:picMk id="78" creationId="{987A08D8-8397-4D02-AA48-A08715AEA7CA}"/>
          </ac:picMkLst>
        </pc:picChg>
      </pc:sldChg>
      <pc:sldChg chg="addSp delSp mod modNotesTx">
        <pc:chgData name="Dean Stanley" userId="7ee4f12b-6628-47ed-be50-1556a8e1bb69" providerId="ADAL" clId="{2FEDF769-191A-4834-BF20-359FA3592D40}" dt="2022-06-10T03:47:48.139" v="2924" actId="22"/>
        <pc:sldMkLst>
          <pc:docMk/>
          <pc:sldMk cId="2551551466" sldId="1512"/>
        </pc:sldMkLst>
        <pc:spChg chg="del">
          <ac:chgData name="Dean Stanley" userId="7ee4f12b-6628-47ed-be50-1556a8e1bb69" providerId="ADAL" clId="{2FEDF769-191A-4834-BF20-359FA3592D40}" dt="2022-06-07T03:50:34.636" v="255" actId="478"/>
          <ac:spMkLst>
            <pc:docMk/>
            <pc:sldMk cId="2551551466" sldId="1512"/>
            <ac:spMk id="11" creationId="{9A9CE3BA-B9FC-4780-BAF6-2F370B93E8AC}"/>
          </ac:spMkLst>
        </pc:spChg>
        <pc:spChg chg="del">
          <ac:chgData name="Dean Stanley" userId="7ee4f12b-6628-47ed-be50-1556a8e1bb69" providerId="ADAL" clId="{2FEDF769-191A-4834-BF20-359FA3592D40}" dt="2022-06-07T03:50:34.636" v="255" actId="478"/>
          <ac:spMkLst>
            <pc:docMk/>
            <pc:sldMk cId="2551551466" sldId="1512"/>
            <ac:spMk id="15" creationId="{3E12F746-5363-4B26-98BC-DF93080DE741}"/>
          </ac:spMkLst>
        </pc:spChg>
        <pc:grpChg chg="del">
          <ac:chgData name="Dean Stanley" userId="7ee4f12b-6628-47ed-be50-1556a8e1bb69" providerId="ADAL" clId="{2FEDF769-191A-4834-BF20-359FA3592D40}" dt="2022-06-07T03:50:34.636" v="255" actId="478"/>
          <ac:grpSpMkLst>
            <pc:docMk/>
            <pc:sldMk cId="2551551466" sldId="1512"/>
            <ac:grpSpMk id="27" creationId="{78A6ACC6-B9A0-4097-9575-F624848E55E5}"/>
          </ac:grpSpMkLst>
        </pc:grpChg>
        <pc:grpChg chg="del">
          <ac:chgData name="Dean Stanley" userId="7ee4f12b-6628-47ed-be50-1556a8e1bb69" providerId="ADAL" clId="{2FEDF769-191A-4834-BF20-359FA3592D40}" dt="2022-06-07T03:50:34.636" v="255" actId="478"/>
          <ac:grpSpMkLst>
            <pc:docMk/>
            <pc:sldMk cId="2551551466" sldId="1512"/>
            <ac:grpSpMk id="100" creationId="{C1A9C083-8499-4449-AF7A-59ADEA34AB37}"/>
          </ac:grpSpMkLst>
        </pc:grpChg>
        <pc:picChg chg="del">
          <ac:chgData name="Dean Stanley" userId="7ee4f12b-6628-47ed-be50-1556a8e1bb69" providerId="ADAL" clId="{2FEDF769-191A-4834-BF20-359FA3592D40}" dt="2022-06-07T03:50:34.636" v="255" actId="478"/>
          <ac:picMkLst>
            <pc:docMk/>
            <pc:sldMk cId="2551551466" sldId="1512"/>
            <ac:picMk id="3" creationId="{0BD90402-EDFA-498E-B4C4-DF333B85628D}"/>
          </ac:picMkLst>
        </pc:picChg>
        <pc:picChg chg="add">
          <ac:chgData name="Dean Stanley" userId="7ee4f12b-6628-47ed-be50-1556a8e1bb69" providerId="ADAL" clId="{2FEDF769-191A-4834-BF20-359FA3592D40}" dt="2022-06-10T03:47:48.139" v="2924" actId="22"/>
          <ac:picMkLst>
            <pc:docMk/>
            <pc:sldMk cId="2551551466" sldId="1512"/>
            <ac:picMk id="3" creationId="{45A7B731-9D78-2E1C-0944-3EE5341FE9FB}"/>
          </ac:picMkLst>
        </pc:picChg>
        <pc:picChg chg="del">
          <ac:chgData name="Dean Stanley" userId="7ee4f12b-6628-47ed-be50-1556a8e1bb69" providerId="ADAL" clId="{2FEDF769-191A-4834-BF20-359FA3592D40}" dt="2022-06-07T03:50:34.636" v="255" actId="478"/>
          <ac:picMkLst>
            <pc:docMk/>
            <pc:sldMk cId="2551551466" sldId="1512"/>
            <ac:picMk id="4" creationId="{B1CECB8F-38A5-4B07-90BE-6549FB29610F}"/>
          </ac:picMkLst>
        </pc:picChg>
        <pc:picChg chg="add del">
          <ac:chgData name="Dean Stanley" userId="7ee4f12b-6628-47ed-be50-1556a8e1bb69" providerId="ADAL" clId="{2FEDF769-191A-4834-BF20-359FA3592D40}" dt="2022-06-10T03:47:47.427" v="2923" actId="478"/>
          <ac:picMkLst>
            <pc:docMk/>
            <pc:sldMk cId="2551551466" sldId="1512"/>
            <ac:picMk id="5" creationId="{6C0CD5C8-8CAA-F9A2-5129-7AC2A8528CE8}"/>
          </ac:picMkLst>
        </pc:picChg>
        <pc:picChg chg="del">
          <ac:chgData name="Dean Stanley" userId="7ee4f12b-6628-47ed-be50-1556a8e1bb69" providerId="ADAL" clId="{2FEDF769-191A-4834-BF20-359FA3592D40}" dt="2022-06-07T03:50:34.636" v="255" actId="478"/>
          <ac:picMkLst>
            <pc:docMk/>
            <pc:sldMk cId="2551551466" sldId="1512"/>
            <ac:picMk id="78" creationId="{987A08D8-8397-4D02-AA48-A08715AEA7CA}"/>
          </ac:picMkLst>
        </pc:picChg>
      </pc:sldChg>
      <pc:sldChg chg="addSp delSp mod">
        <pc:chgData name="Dean Stanley" userId="7ee4f12b-6628-47ed-be50-1556a8e1bb69" providerId="ADAL" clId="{2FEDF769-191A-4834-BF20-359FA3592D40}" dt="2022-06-10T03:47:20.080" v="2922" actId="22"/>
        <pc:sldMkLst>
          <pc:docMk/>
          <pc:sldMk cId="2837755610" sldId="1513"/>
        </pc:sldMkLst>
        <pc:spChg chg="del">
          <ac:chgData name="Dean Stanley" userId="7ee4f12b-6628-47ed-be50-1556a8e1bb69" providerId="ADAL" clId="{2FEDF769-191A-4834-BF20-359FA3592D40}" dt="2022-06-07T03:49:37.889" v="253" actId="478"/>
          <ac:spMkLst>
            <pc:docMk/>
            <pc:sldMk cId="2837755610" sldId="1513"/>
            <ac:spMk id="11" creationId="{9A9CE3BA-B9FC-4780-BAF6-2F370B93E8AC}"/>
          </ac:spMkLst>
        </pc:spChg>
        <pc:spChg chg="del">
          <ac:chgData name="Dean Stanley" userId="7ee4f12b-6628-47ed-be50-1556a8e1bb69" providerId="ADAL" clId="{2FEDF769-191A-4834-BF20-359FA3592D40}" dt="2022-06-07T03:49:37.889" v="253" actId="478"/>
          <ac:spMkLst>
            <pc:docMk/>
            <pc:sldMk cId="2837755610" sldId="1513"/>
            <ac:spMk id="15" creationId="{3E12F746-5363-4B26-98BC-DF93080DE741}"/>
          </ac:spMkLst>
        </pc:spChg>
        <pc:grpChg chg="del">
          <ac:chgData name="Dean Stanley" userId="7ee4f12b-6628-47ed-be50-1556a8e1bb69" providerId="ADAL" clId="{2FEDF769-191A-4834-BF20-359FA3592D40}" dt="2022-06-07T03:49:37.889" v="253" actId="478"/>
          <ac:grpSpMkLst>
            <pc:docMk/>
            <pc:sldMk cId="2837755610" sldId="1513"/>
            <ac:grpSpMk id="27" creationId="{78A6ACC6-B9A0-4097-9575-F624848E55E5}"/>
          </ac:grpSpMkLst>
        </pc:grpChg>
        <pc:picChg chg="del">
          <ac:chgData name="Dean Stanley" userId="7ee4f12b-6628-47ed-be50-1556a8e1bb69" providerId="ADAL" clId="{2FEDF769-191A-4834-BF20-359FA3592D40}" dt="2022-06-07T03:49:37.889" v="253" actId="478"/>
          <ac:picMkLst>
            <pc:docMk/>
            <pc:sldMk cId="2837755610" sldId="1513"/>
            <ac:picMk id="3" creationId="{0BD90402-EDFA-498E-B4C4-DF333B85628D}"/>
          </ac:picMkLst>
        </pc:picChg>
        <pc:picChg chg="add">
          <ac:chgData name="Dean Stanley" userId="7ee4f12b-6628-47ed-be50-1556a8e1bb69" providerId="ADAL" clId="{2FEDF769-191A-4834-BF20-359FA3592D40}" dt="2022-06-10T03:47:20.080" v="2922" actId="22"/>
          <ac:picMkLst>
            <pc:docMk/>
            <pc:sldMk cId="2837755610" sldId="1513"/>
            <ac:picMk id="3" creationId="{777ED438-13AB-7B7F-0ACB-D0FFF5C806A0}"/>
          </ac:picMkLst>
        </pc:picChg>
        <pc:picChg chg="del">
          <ac:chgData name="Dean Stanley" userId="7ee4f12b-6628-47ed-be50-1556a8e1bb69" providerId="ADAL" clId="{2FEDF769-191A-4834-BF20-359FA3592D40}" dt="2022-06-07T03:49:37.889" v="253" actId="478"/>
          <ac:picMkLst>
            <pc:docMk/>
            <pc:sldMk cId="2837755610" sldId="1513"/>
            <ac:picMk id="4" creationId="{B1CECB8F-38A5-4B07-90BE-6549FB29610F}"/>
          </ac:picMkLst>
        </pc:picChg>
        <pc:picChg chg="add del">
          <ac:chgData name="Dean Stanley" userId="7ee4f12b-6628-47ed-be50-1556a8e1bb69" providerId="ADAL" clId="{2FEDF769-191A-4834-BF20-359FA3592D40}" dt="2022-06-10T03:46:57.407" v="2921" actId="478"/>
          <ac:picMkLst>
            <pc:docMk/>
            <pc:sldMk cId="2837755610" sldId="1513"/>
            <ac:picMk id="5" creationId="{11B0A4CA-6F62-57D6-4BEC-5EE893735FA4}"/>
          </ac:picMkLst>
        </pc:picChg>
        <pc:picChg chg="del">
          <ac:chgData name="Dean Stanley" userId="7ee4f12b-6628-47ed-be50-1556a8e1bb69" providerId="ADAL" clId="{2FEDF769-191A-4834-BF20-359FA3592D40}" dt="2022-06-07T03:49:37.889" v="253" actId="478"/>
          <ac:picMkLst>
            <pc:docMk/>
            <pc:sldMk cId="2837755610" sldId="1513"/>
            <ac:picMk id="78" creationId="{987A08D8-8397-4D02-AA48-A08715AEA7CA}"/>
          </ac:picMkLst>
        </pc:picChg>
      </pc:sldChg>
      <pc:sldChg chg="addSp delSp mod">
        <pc:chgData name="Dean Stanley" userId="7ee4f12b-6628-47ed-be50-1556a8e1bb69" providerId="ADAL" clId="{2FEDF769-191A-4834-BF20-359FA3592D40}" dt="2022-06-10T03:48:52.583" v="2928" actId="22"/>
        <pc:sldMkLst>
          <pc:docMk/>
          <pc:sldMk cId="2044018797" sldId="1514"/>
        </pc:sldMkLst>
        <pc:spChg chg="del">
          <ac:chgData name="Dean Stanley" userId="7ee4f12b-6628-47ed-be50-1556a8e1bb69" providerId="ADAL" clId="{2FEDF769-191A-4834-BF20-359FA3592D40}" dt="2022-06-07T03:51:51.450" v="259" actId="478"/>
          <ac:spMkLst>
            <pc:docMk/>
            <pc:sldMk cId="2044018797" sldId="1514"/>
            <ac:spMk id="11" creationId="{9A9CE3BA-B9FC-4780-BAF6-2F370B93E8AC}"/>
          </ac:spMkLst>
        </pc:spChg>
        <pc:spChg chg="del">
          <ac:chgData name="Dean Stanley" userId="7ee4f12b-6628-47ed-be50-1556a8e1bb69" providerId="ADAL" clId="{2FEDF769-191A-4834-BF20-359FA3592D40}" dt="2022-06-07T03:51:51.450" v="259" actId="478"/>
          <ac:spMkLst>
            <pc:docMk/>
            <pc:sldMk cId="2044018797" sldId="1514"/>
            <ac:spMk id="15" creationId="{3E12F746-5363-4B26-98BC-DF93080DE741}"/>
          </ac:spMkLst>
        </pc:spChg>
        <pc:grpChg chg="del">
          <ac:chgData name="Dean Stanley" userId="7ee4f12b-6628-47ed-be50-1556a8e1bb69" providerId="ADAL" clId="{2FEDF769-191A-4834-BF20-359FA3592D40}" dt="2022-06-07T03:51:51.450" v="259" actId="478"/>
          <ac:grpSpMkLst>
            <pc:docMk/>
            <pc:sldMk cId="2044018797" sldId="1514"/>
            <ac:grpSpMk id="26" creationId="{E961E6C2-CF81-472A-86C1-82BE4BE632C1}"/>
          </ac:grpSpMkLst>
        </pc:grpChg>
        <pc:grpChg chg="del">
          <ac:chgData name="Dean Stanley" userId="7ee4f12b-6628-47ed-be50-1556a8e1bb69" providerId="ADAL" clId="{2FEDF769-191A-4834-BF20-359FA3592D40}" dt="2022-06-07T03:51:51.450" v="259" actId="478"/>
          <ac:grpSpMkLst>
            <pc:docMk/>
            <pc:sldMk cId="2044018797" sldId="1514"/>
            <ac:grpSpMk id="27" creationId="{78A6ACC6-B9A0-4097-9575-F624848E55E5}"/>
          </ac:grpSpMkLst>
        </pc:grpChg>
        <pc:grpChg chg="del">
          <ac:chgData name="Dean Stanley" userId="7ee4f12b-6628-47ed-be50-1556a8e1bb69" providerId="ADAL" clId="{2FEDF769-191A-4834-BF20-359FA3592D40}" dt="2022-06-07T03:51:51.450" v="259" actId="478"/>
          <ac:grpSpMkLst>
            <pc:docMk/>
            <pc:sldMk cId="2044018797" sldId="1514"/>
            <ac:grpSpMk id="42" creationId="{A9A9F72B-8916-498A-AB73-05EFB5CCDB7D}"/>
          </ac:grpSpMkLst>
        </pc:grpChg>
        <pc:grpChg chg="del">
          <ac:chgData name="Dean Stanley" userId="7ee4f12b-6628-47ed-be50-1556a8e1bb69" providerId="ADAL" clId="{2FEDF769-191A-4834-BF20-359FA3592D40}" dt="2022-06-07T03:51:51.450" v="259" actId="478"/>
          <ac:grpSpMkLst>
            <pc:docMk/>
            <pc:sldMk cId="2044018797" sldId="1514"/>
            <ac:grpSpMk id="100" creationId="{C1A9C083-8499-4449-AF7A-59ADEA34AB37}"/>
          </ac:grpSpMkLst>
        </pc:grpChg>
        <pc:picChg chg="del">
          <ac:chgData name="Dean Stanley" userId="7ee4f12b-6628-47ed-be50-1556a8e1bb69" providerId="ADAL" clId="{2FEDF769-191A-4834-BF20-359FA3592D40}" dt="2022-06-07T03:51:51.450" v="259" actId="478"/>
          <ac:picMkLst>
            <pc:docMk/>
            <pc:sldMk cId="2044018797" sldId="1514"/>
            <ac:picMk id="3" creationId="{0BD90402-EDFA-498E-B4C4-DF333B85628D}"/>
          </ac:picMkLst>
        </pc:picChg>
        <pc:picChg chg="add">
          <ac:chgData name="Dean Stanley" userId="7ee4f12b-6628-47ed-be50-1556a8e1bb69" providerId="ADAL" clId="{2FEDF769-191A-4834-BF20-359FA3592D40}" dt="2022-06-10T03:48:52.583" v="2928" actId="22"/>
          <ac:picMkLst>
            <pc:docMk/>
            <pc:sldMk cId="2044018797" sldId="1514"/>
            <ac:picMk id="3" creationId="{F6FEABFD-8CCE-6071-45D3-D4B6ACE38EE0}"/>
          </ac:picMkLst>
        </pc:picChg>
        <pc:picChg chg="del">
          <ac:chgData name="Dean Stanley" userId="7ee4f12b-6628-47ed-be50-1556a8e1bb69" providerId="ADAL" clId="{2FEDF769-191A-4834-BF20-359FA3592D40}" dt="2022-06-07T03:51:51.450" v="259" actId="478"/>
          <ac:picMkLst>
            <pc:docMk/>
            <pc:sldMk cId="2044018797" sldId="1514"/>
            <ac:picMk id="4" creationId="{B1CECB8F-38A5-4B07-90BE-6549FB29610F}"/>
          </ac:picMkLst>
        </pc:picChg>
        <pc:picChg chg="add del">
          <ac:chgData name="Dean Stanley" userId="7ee4f12b-6628-47ed-be50-1556a8e1bb69" providerId="ADAL" clId="{2FEDF769-191A-4834-BF20-359FA3592D40}" dt="2022-06-10T03:48:52.024" v="2927" actId="478"/>
          <ac:picMkLst>
            <pc:docMk/>
            <pc:sldMk cId="2044018797" sldId="1514"/>
            <ac:picMk id="5" creationId="{95E28804-38F4-E8C2-3470-FE48FF62BB3D}"/>
          </ac:picMkLst>
        </pc:picChg>
        <pc:picChg chg="del">
          <ac:chgData name="Dean Stanley" userId="7ee4f12b-6628-47ed-be50-1556a8e1bb69" providerId="ADAL" clId="{2FEDF769-191A-4834-BF20-359FA3592D40}" dt="2022-06-07T03:51:51.450" v="259" actId="478"/>
          <ac:picMkLst>
            <pc:docMk/>
            <pc:sldMk cId="2044018797" sldId="1514"/>
            <ac:picMk id="78" creationId="{987A08D8-8397-4D02-AA48-A08715AEA7CA}"/>
          </ac:picMkLst>
        </pc:picChg>
      </pc:sldChg>
      <pc:sldChg chg="addSp delSp modSp mod modNotesTx">
        <pc:chgData name="Dean Stanley" userId="7ee4f12b-6628-47ed-be50-1556a8e1bb69" providerId="ADAL" clId="{2FEDF769-191A-4834-BF20-359FA3592D40}" dt="2022-06-10T03:53:46.751" v="2977" actId="22"/>
        <pc:sldMkLst>
          <pc:docMk/>
          <pc:sldMk cId="4125757694" sldId="1523"/>
        </pc:sldMkLst>
        <pc:spChg chg="del">
          <ac:chgData name="Dean Stanley" userId="7ee4f12b-6628-47ed-be50-1556a8e1bb69" providerId="ADAL" clId="{2FEDF769-191A-4834-BF20-359FA3592D40}" dt="2022-06-07T03:55:51.561" v="267" actId="478"/>
          <ac:spMkLst>
            <pc:docMk/>
            <pc:sldMk cId="4125757694" sldId="1523"/>
            <ac:spMk id="11" creationId="{9A9CE3BA-B9FC-4780-BAF6-2F370B93E8AC}"/>
          </ac:spMkLst>
        </pc:spChg>
        <pc:spChg chg="del">
          <ac:chgData name="Dean Stanley" userId="7ee4f12b-6628-47ed-be50-1556a8e1bb69" providerId="ADAL" clId="{2FEDF769-191A-4834-BF20-359FA3592D40}" dt="2022-06-07T03:55:51.561" v="267" actId="478"/>
          <ac:spMkLst>
            <pc:docMk/>
            <pc:sldMk cId="4125757694" sldId="1523"/>
            <ac:spMk id="46" creationId="{094D8020-D1C8-4F4A-B8DD-B59FC620EEE8}"/>
          </ac:spMkLst>
        </pc:spChg>
        <pc:grpChg chg="del">
          <ac:chgData name="Dean Stanley" userId="7ee4f12b-6628-47ed-be50-1556a8e1bb69" providerId="ADAL" clId="{2FEDF769-191A-4834-BF20-359FA3592D40}" dt="2022-06-07T03:55:51.561" v="267" actId="478"/>
          <ac:grpSpMkLst>
            <pc:docMk/>
            <pc:sldMk cId="4125757694" sldId="1523"/>
            <ac:grpSpMk id="77" creationId="{97FD4CE3-EF01-48F6-AA38-04313BB77322}"/>
          </ac:grpSpMkLst>
        </pc:grpChg>
        <pc:grpChg chg="del">
          <ac:chgData name="Dean Stanley" userId="7ee4f12b-6628-47ed-be50-1556a8e1bb69" providerId="ADAL" clId="{2FEDF769-191A-4834-BF20-359FA3592D40}" dt="2022-06-07T03:55:51.561" v="267" actId="478"/>
          <ac:grpSpMkLst>
            <pc:docMk/>
            <pc:sldMk cId="4125757694" sldId="1523"/>
            <ac:grpSpMk id="96" creationId="{0A4E94F9-2141-4FBA-8D07-ED77982005F8}"/>
          </ac:grpSpMkLst>
        </pc:grpChg>
        <pc:grpChg chg="del">
          <ac:chgData name="Dean Stanley" userId="7ee4f12b-6628-47ed-be50-1556a8e1bb69" providerId="ADAL" clId="{2FEDF769-191A-4834-BF20-359FA3592D40}" dt="2022-06-07T03:55:51.561" v="267" actId="478"/>
          <ac:grpSpMkLst>
            <pc:docMk/>
            <pc:sldMk cId="4125757694" sldId="1523"/>
            <ac:grpSpMk id="108" creationId="{EB311D1D-36DF-48AA-B1A0-680828A94969}"/>
          </ac:grpSpMkLst>
        </pc:grpChg>
        <pc:picChg chg="del">
          <ac:chgData name="Dean Stanley" userId="7ee4f12b-6628-47ed-be50-1556a8e1bb69" providerId="ADAL" clId="{2FEDF769-191A-4834-BF20-359FA3592D40}" dt="2022-06-07T03:55:51.561" v="267" actId="478"/>
          <ac:picMkLst>
            <pc:docMk/>
            <pc:sldMk cId="4125757694" sldId="1523"/>
            <ac:picMk id="3" creationId="{0BD90402-EDFA-498E-B4C4-DF333B85628D}"/>
          </ac:picMkLst>
        </pc:picChg>
        <pc:picChg chg="add">
          <ac:chgData name="Dean Stanley" userId="7ee4f12b-6628-47ed-be50-1556a8e1bb69" providerId="ADAL" clId="{2FEDF769-191A-4834-BF20-359FA3592D40}" dt="2022-06-10T03:53:46.751" v="2977" actId="22"/>
          <ac:picMkLst>
            <pc:docMk/>
            <pc:sldMk cId="4125757694" sldId="1523"/>
            <ac:picMk id="3" creationId="{A73C4AF4-AB3F-7EC9-568F-83302AF84CEF}"/>
          </ac:picMkLst>
        </pc:picChg>
        <pc:picChg chg="del">
          <ac:chgData name="Dean Stanley" userId="7ee4f12b-6628-47ed-be50-1556a8e1bb69" providerId="ADAL" clId="{2FEDF769-191A-4834-BF20-359FA3592D40}" dt="2022-06-07T03:55:51.561" v="267" actId="478"/>
          <ac:picMkLst>
            <pc:docMk/>
            <pc:sldMk cId="4125757694" sldId="1523"/>
            <ac:picMk id="4" creationId="{B1CECB8F-38A5-4B07-90BE-6549FB29610F}"/>
          </ac:picMkLst>
        </pc:picChg>
        <pc:picChg chg="add del">
          <ac:chgData name="Dean Stanley" userId="7ee4f12b-6628-47ed-be50-1556a8e1bb69" providerId="ADAL" clId="{2FEDF769-191A-4834-BF20-359FA3592D40}" dt="2022-06-10T03:53:46.084" v="2976" actId="478"/>
          <ac:picMkLst>
            <pc:docMk/>
            <pc:sldMk cId="4125757694" sldId="1523"/>
            <ac:picMk id="5" creationId="{DCB4E75E-7B7C-7B38-2521-1D97A2096998}"/>
          </ac:picMkLst>
        </pc:picChg>
        <pc:picChg chg="del">
          <ac:chgData name="Dean Stanley" userId="7ee4f12b-6628-47ed-be50-1556a8e1bb69" providerId="ADAL" clId="{2FEDF769-191A-4834-BF20-359FA3592D40}" dt="2022-06-07T03:55:51.561" v="267" actId="478"/>
          <ac:picMkLst>
            <pc:docMk/>
            <pc:sldMk cId="4125757694" sldId="1523"/>
            <ac:picMk id="78" creationId="{987A08D8-8397-4D02-AA48-A08715AEA7CA}"/>
          </ac:picMkLst>
        </pc:picChg>
        <pc:cxnChg chg="del">
          <ac:chgData name="Dean Stanley" userId="7ee4f12b-6628-47ed-be50-1556a8e1bb69" providerId="ADAL" clId="{2FEDF769-191A-4834-BF20-359FA3592D40}" dt="2022-06-07T03:55:51.561" v="267" actId="478"/>
          <ac:cxnSpMkLst>
            <pc:docMk/>
            <pc:sldMk cId="4125757694" sldId="1523"/>
            <ac:cxnSpMk id="83" creationId="{43754ED4-4EA2-44B3-A263-FB5B6FB244D9}"/>
          </ac:cxnSpMkLst>
        </pc:cxnChg>
        <pc:cxnChg chg="mod">
          <ac:chgData name="Dean Stanley" userId="7ee4f12b-6628-47ed-be50-1556a8e1bb69" providerId="ADAL" clId="{2FEDF769-191A-4834-BF20-359FA3592D40}" dt="2022-06-07T03:55:51.561" v="267" actId="478"/>
          <ac:cxnSpMkLst>
            <pc:docMk/>
            <pc:sldMk cId="4125757694" sldId="1523"/>
            <ac:cxnSpMk id="97" creationId="{6BAA72ED-AC53-4FD1-9CCB-12D5B86A2BDA}"/>
          </ac:cxnSpMkLst>
        </pc:cxnChg>
      </pc:sldChg>
      <pc:sldChg chg="addSp delSp modSp mod delAnim">
        <pc:chgData name="Dean Stanley" userId="7ee4f12b-6628-47ed-be50-1556a8e1bb69" providerId="ADAL" clId="{2FEDF769-191A-4834-BF20-359FA3592D40}" dt="2022-06-10T03:56:06.174" v="2981" actId="22"/>
        <pc:sldMkLst>
          <pc:docMk/>
          <pc:sldMk cId="3299528587" sldId="1524"/>
        </pc:sldMkLst>
        <pc:spChg chg="del">
          <ac:chgData name="Dean Stanley" userId="7ee4f12b-6628-47ed-be50-1556a8e1bb69" providerId="ADAL" clId="{2FEDF769-191A-4834-BF20-359FA3592D40}" dt="2022-06-07T03:56:26.940" v="269" actId="478"/>
          <ac:spMkLst>
            <pc:docMk/>
            <pc:sldMk cId="3299528587" sldId="1524"/>
            <ac:spMk id="6" creationId="{3F8BE1A7-B95D-4033-A509-C7FCEC3E922B}"/>
          </ac:spMkLst>
        </pc:spChg>
        <pc:spChg chg="del">
          <ac:chgData name="Dean Stanley" userId="7ee4f12b-6628-47ed-be50-1556a8e1bb69" providerId="ADAL" clId="{2FEDF769-191A-4834-BF20-359FA3592D40}" dt="2022-06-07T03:56:26.940" v="269" actId="478"/>
          <ac:spMkLst>
            <pc:docMk/>
            <pc:sldMk cId="3299528587" sldId="1524"/>
            <ac:spMk id="11" creationId="{9A9CE3BA-B9FC-4780-BAF6-2F370B93E8AC}"/>
          </ac:spMkLst>
        </pc:spChg>
        <pc:spChg chg="del">
          <ac:chgData name="Dean Stanley" userId="7ee4f12b-6628-47ed-be50-1556a8e1bb69" providerId="ADAL" clId="{2FEDF769-191A-4834-BF20-359FA3592D40}" dt="2022-06-07T03:56:26.940" v="269" actId="478"/>
          <ac:spMkLst>
            <pc:docMk/>
            <pc:sldMk cId="3299528587" sldId="1524"/>
            <ac:spMk id="46" creationId="{094D8020-D1C8-4F4A-B8DD-B59FC620EEE8}"/>
          </ac:spMkLst>
        </pc:spChg>
        <pc:grpChg chg="del">
          <ac:chgData name="Dean Stanley" userId="7ee4f12b-6628-47ed-be50-1556a8e1bb69" providerId="ADAL" clId="{2FEDF769-191A-4834-BF20-359FA3592D40}" dt="2022-06-07T03:56:26.940" v="269" actId="478"/>
          <ac:grpSpMkLst>
            <pc:docMk/>
            <pc:sldMk cId="3299528587" sldId="1524"/>
            <ac:grpSpMk id="77" creationId="{97FD4CE3-EF01-48F6-AA38-04313BB77322}"/>
          </ac:grpSpMkLst>
        </pc:grpChg>
        <pc:grpChg chg="del">
          <ac:chgData name="Dean Stanley" userId="7ee4f12b-6628-47ed-be50-1556a8e1bb69" providerId="ADAL" clId="{2FEDF769-191A-4834-BF20-359FA3592D40}" dt="2022-06-07T03:56:26.940" v="269" actId="478"/>
          <ac:grpSpMkLst>
            <pc:docMk/>
            <pc:sldMk cId="3299528587" sldId="1524"/>
            <ac:grpSpMk id="96" creationId="{0A4E94F9-2141-4FBA-8D07-ED77982005F8}"/>
          </ac:grpSpMkLst>
        </pc:grpChg>
        <pc:grpChg chg="del">
          <ac:chgData name="Dean Stanley" userId="7ee4f12b-6628-47ed-be50-1556a8e1bb69" providerId="ADAL" clId="{2FEDF769-191A-4834-BF20-359FA3592D40}" dt="2022-06-07T03:56:26.940" v="269" actId="478"/>
          <ac:grpSpMkLst>
            <pc:docMk/>
            <pc:sldMk cId="3299528587" sldId="1524"/>
            <ac:grpSpMk id="108" creationId="{EB311D1D-36DF-48AA-B1A0-680828A94969}"/>
          </ac:grpSpMkLst>
        </pc:grpChg>
        <pc:picChg chg="del">
          <ac:chgData name="Dean Stanley" userId="7ee4f12b-6628-47ed-be50-1556a8e1bb69" providerId="ADAL" clId="{2FEDF769-191A-4834-BF20-359FA3592D40}" dt="2022-06-07T03:56:26.940" v="269" actId="478"/>
          <ac:picMkLst>
            <pc:docMk/>
            <pc:sldMk cId="3299528587" sldId="1524"/>
            <ac:picMk id="2" creationId="{A55E860A-4306-4D8A-B039-984CBA659C3B}"/>
          </ac:picMkLst>
        </pc:picChg>
        <pc:picChg chg="del">
          <ac:chgData name="Dean Stanley" userId="7ee4f12b-6628-47ed-be50-1556a8e1bb69" providerId="ADAL" clId="{2FEDF769-191A-4834-BF20-359FA3592D40}" dt="2022-06-07T03:56:26.940" v="269" actId="478"/>
          <ac:picMkLst>
            <pc:docMk/>
            <pc:sldMk cId="3299528587" sldId="1524"/>
            <ac:picMk id="3" creationId="{0BD90402-EDFA-498E-B4C4-DF333B85628D}"/>
          </ac:picMkLst>
        </pc:picChg>
        <pc:picChg chg="add del">
          <ac:chgData name="Dean Stanley" userId="7ee4f12b-6628-47ed-be50-1556a8e1bb69" providerId="ADAL" clId="{2FEDF769-191A-4834-BF20-359FA3592D40}" dt="2022-06-10T03:55:12.346" v="2980" actId="478"/>
          <ac:picMkLst>
            <pc:docMk/>
            <pc:sldMk cId="3299528587" sldId="1524"/>
            <ac:picMk id="3" creationId="{6B6196A0-57F6-9573-852A-D27A2E529F1E}"/>
          </ac:picMkLst>
        </pc:picChg>
        <pc:picChg chg="del">
          <ac:chgData name="Dean Stanley" userId="7ee4f12b-6628-47ed-be50-1556a8e1bb69" providerId="ADAL" clId="{2FEDF769-191A-4834-BF20-359FA3592D40}" dt="2022-06-07T03:56:26.940" v="269" actId="478"/>
          <ac:picMkLst>
            <pc:docMk/>
            <pc:sldMk cId="3299528587" sldId="1524"/>
            <ac:picMk id="4" creationId="{B1CECB8F-38A5-4B07-90BE-6549FB29610F}"/>
          </ac:picMkLst>
        </pc:picChg>
        <pc:picChg chg="add">
          <ac:chgData name="Dean Stanley" userId="7ee4f12b-6628-47ed-be50-1556a8e1bb69" providerId="ADAL" clId="{2FEDF769-191A-4834-BF20-359FA3592D40}" dt="2022-06-10T03:56:06.174" v="2981" actId="22"/>
          <ac:picMkLst>
            <pc:docMk/>
            <pc:sldMk cId="3299528587" sldId="1524"/>
            <ac:picMk id="5" creationId="{2D9194C0-81D8-5878-B28C-B903C7B35C66}"/>
          </ac:picMkLst>
        </pc:picChg>
        <pc:picChg chg="add del">
          <ac:chgData name="Dean Stanley" userId="7ee4f12b-6628-47ed-be50-1556a8e1bb69" providerId="ADAL" clId="{2FEDF769-191A-4834-BF20-359FA3592D40}" dt="2022-06-10T03:54:27.019" v="2978" actId="478"/>
          <ac:picMkLst>
            <pc:docMk/>
            <pc:sldMk cId="3299528587" sldId="1524"/>
            <ac:picMk id="7" creationId="{D8E802EF-9B99-B45E-C97A-F9DB701ECF16}"/>
          </ac:picMkLst>
        </pc:picChg>
        <pc:picChg chg="del">
          <ac:chgData name="Dean Stanley" userId="7ee4f12b-6628-47ed-be50-1556a8e1bb69" providerId="ADAL" clId="{2FEDF769-191A-4834-BF20-359FA3592D40}" dt="2022-06-07T03:56:26.940" v="269" actId="478"/>
          <ac:picMkLst>
            <pc:docMk/>
            <pc:sldMk cId="3299528587" sldId="1524"/>
            <ac:picMk id="78" creationId="{987A08D8-8397-4D02-AA48-A08715AEA7CA}"/>
          </ac:picMkLst>
        </pc:picChg>
        <pc:cxnChg chg="del">
          <ac:chgData name="Dean Stanley" userId="7ee4f12b-6628-47ed-be50-1556a8e1bb69" providerId="ADAL" clId="{2FEDF769-191A-4834-BF20-359FA3592D40}" dt="2022-06-07T03:56:26.940" v="269" actId="478"/>
          <ac:cxnSpMkLst>
            <pc:docMk/>
            <pc:sldMk cId="3299528587" sldId="1524"/>
            <ac:cxnSpMk id="83" creationId="{43754ED4-4EA2-44B3-A263-FB5B6FB244D9}"/>
          </ac:cxnSpMkLst>
        </pc:cxnChg>
        <pc:cxnChg chg="mod">
          <ac:chgData name="Dean Stanley" userId="7ee4f12b-6628-47ed-be50-1556a8e1bb69" providerId="ADAL" clId="{2FEDF769-191A-4834-BF20-359FA3592D40}" dt="2022-06-07T03:56:26.940" v="269" actId="478"/>
          <ac:cxnSpMkLst>
            <pc:docMk/>
            <pc:sldMk cId="3299528587" sldId="1524"/>
            <ac:cxnSpMk id="97" creationId="{6BAA72ED-AC53-4FD1-9CCB-12D5B86A2BDA}"/>
          </ac:cxnSpMkLst>
        </pc:cxnChg>
      </pc:sldChg>
      <pc:sldChg chg="addSp delSp modSp mod modNotesTx">
        <pc:chgData name="Dean Stanley" userId="7ee4f12b-6628-47ed-be50-1556a8e1bb69" providerId="ADAL" clId="{2FEDF769-191A-4834-BF20-359FA3592D40}" dt="2022-06-10T22:02:17.403" v="3049" actId="790"/>
        <pc:sldMkLst>
          <pc:docMk/>
          <pc:sldMk cId="1843711131" sldId="1525"/>
        </pc:sldMkLst>
        <pc:spChg chg="del">
          <ac:chgData name="Dean Stanley" userId="7ee4f12b-6628-47ed-be50-1556a8e1bb69" providerId="ADAL" clId="{2FEDF769-191A-4834-BF20-359FA3592D40}" dt="2022-06-07T03:57:11.082" v="271" actId="478"/>
          <ac:spMkLst>
            <pc:docMk/>
            <pc:sldMk cId="1843711131" sldId="1525"/>
            <ac:spMk id="11" creationId="{9A9CE3BA-B9FC-4780-BAF6-2F370B93E8AC}"/>
          </ac:spMkLst>
        </pc:spChg>
        <pc:spChg chg="del">
          <ac:chgData name="Dean Stanley" userId="7ee4f12b-6628-47ed-be50-1556a8e1bb69" providerId="ADAL" clId="{2FEDF769-191A-4834-BF20-359FA3592D40}" dt="2022-06-07T03:57:11.082" v="271" actId="478"/>
          <ac:spMkLst>
            <pc:docMk/>
            <pc:sldMk cId="1843711131" sldId="1525"/>
            <ac:spMk id="46" creationId="{094D8020-D1C8-4F4A-B8DD-B59FC620EEE8}"/>
          </ac:spMkLst>
        </pc:spChg>
        <pc:spChg chg="del">
          <ac:chgData name="Dean Stanley" userId="7ee4f12b-6628-47ed-be50-1556a8e1bb69" providerId="ADAL" clId="{2FEDF769-191A-4834-BF20-359FA3592D40}" dt="2022-06-07T03:57:11.082" v="271" actId="478"/>
          <ac:spMkLst>
            <pc:docMk/>
            <pc:sldMk cId="1843711131" sldId="1525"/>
            <ac:spMk id="63" creationId="{1EDDF04F-9CA3-41B6-8C31-6713469B836B}"/>
          </ac:spMkLst>
        </pc:spChg>
        <pc:grpChg chg="del">
          <ac:chgData name="Dean Stanley" userId="7ee4f12b-6628-47ed-be50-1556a8e1bb69" providerId="ADAL" clId="{2FEDF769-191A-4834-BF20-359FA3592D40}" dt="2022-06-07T03:57:11.082" v="271" actId="478"/>
          <ac:grpSpMkLst>
            <pc:docMk/>
            <pc:sldMk cId="1843711131" sldId="1525"/>
            <ac:grpSpMk id="77" creationId="{97FD4CE3-EF01-48F6-AA38-04313BB77322}"/>
          </ac:grpSpMkLst>
        </pc:grpChg>
        <pc:grpChg chg="del">
          <ac:chgData name="Dean Stanley" userId="7ee4f12b-6628-47ed-be50-1556a8e1bb69" providerId="ADAL" clId="{2FEDF769-191A-4834-BF20-359FA3592D40}" dt="2022-06-07T03:57:11.082" v="271" actId="478"/>
          <ac:grpSpMkLst>
            <pc:docMk/>
            <pc:sldMk cId="1843711131" sldId="1525"/>
            <ac:grpSpMk id="96" creationId="{0A4E94F9-2141-4FBA-8D07-ED77982005F8}"/>
          </ac:grpSpMkLst>
        </pc:grpChg>
        <pc:grpChg chg="del">
          <ac:chgData name="Dean Stanley" userId="7ee4f12b-6628-47ed-be50-1556a8e1bb69" providerId="ADAL" clId="{2FEDF769-191A-4834-BF20-359FA3592D40}" dt="2022-06-07T03:57:11.082" v="271" actId="478"/>
          <ac:grpSpMkLst>
            <pc:docMk/>
            <pc:sldMk cId="1843711131" sldId="1525"/>
            <ac:grpSpMk id="108" creationId="{EB311D1D-36DF-48AA-B1A0-680828A94969}"/>
          </ac:grpSpMkLst>
        </pc:grpChg>
        <pc:picChg chg="del">
          <ac:chgData name="Dean Stanley" userId="7ee4f12b-6628-47ed-be50-1556a8e1bb69" providerId="ADAL" clId="{2FEDF769-191A-4834-BF20-359FA3592D40}" dt="2022-06-07T03:57:11.082" v="271" actId="478"/>
          <ac:picMkLst>
            <pc:docMk/>
            <pc:sldMk cId="1843711131" sldId="1525"/>
            <ac:picMk id="3" creationId="{0BD90402-EDFA-498E-B4C4-DF333B85628D}"/>
          </ac:picMkLst>
        </pc:picChg>
        <pc:picChg chg="add">
          <ac:chgData name="Dean Stanley" userId="7ee4f12b-6628-47ed-be50-1556a8e1bb69" providerId="ADAL" clId="{2FEDF769-191A-4834-BF20-359FA3592D40}" dt="2022-06-10T03:57:04.570" v="2983" actId="22"/>
          <ac:picMkLst>
            <pc:docMk/>
            <pc:sldMk cId="1843711131" sldId="1525"/>
            <ac:picMk id="3" creationId="{981A1DD3-A7DD-7C53-6536-3050080948C0}"/>
          </ac:picMkLst>
        </pc:picChg>
        <pc:picChg chg="del">
          <ac:chgData name="Dean Stanley" userId="7ee4f12b-6628-47ed-be50-1556a8e1bb69" providerId="ADAL" clId="{2FEDF769-191A-4834-BF20-359FA3592D40}" dt="2022-06-07T03:57:11.082" v="271" actId="478"/>
          <ac:picMkLst>
            <pc:docMk/>
            <pc:sldMk cId="1843711131" sldId="1525"/>
            <ac:picMk id="4" creationId="{B1CECB8F-38A5-4B07-90BE-6549FB29610F}"/>
          </ac:picMkLst>
        </pc:picChg>
        <pc:picChg chg="add del">
          <ac:chgData name="Dean Stanley" userId="7ee4f12b-6628-47ed-be50-1556a8e1bb69" providerId="ADAL" clId="{2FEDF769-191A-4834-BF20-359FA3592D40}" dt="2022-06-10T03:57:02.865" v="2982" actId="478"/>
          <ac:picMkLst>
            <pc:docMk/>
            <pc:sldMk cId="1843711131" sldId="1525"/>
            <ac:picMk id="5" creationId="{BAA3193D-7772-6C9A-383D-EDE13469FFD4}"/>
          </ac:picMkLst>
        </pc:picChg>
        <pc:picChg chg="del">
          <ac:chgData name="Dean Stanley" userId="7ee4f12b-6628-47ed-be50-1556a8e1bb69" providerId="ADAL" clId="{2FEDF769-191A-4834-BF20-359FA3592D40}" dt="2022-06-07T03:57:11.082" v="271" actId="478"/>
          <ac:picMkLst>
            <pc:docMk/>
            <pc:sldMk cId="1843711131" sldId="1525"/>
            <ac:picMk id="78" creationId="{987A08D8-8397-4D02-AA48-A08715AEA7CA}"/>
          </ac:picMkLst>
        </pc:picChg>
        <pc:cxnChg chg="del">
          <ac:chgData name="Dean Stanley" userId="7ee4f12b-6628-47ed-be50-1556a8e1bb69" providerId="ADAL" clId="{2FEDF769-191A-4834-BF20-359FA3592D40}" dt="2022-06-07T03:57:11.082" v="271" actId="478"/>
          <ac:cxnSpMkLst>
            <pc:docMk/>
            <pc:sldMk cId="1843711131" sldId="1525"/>
            <ac:cxnSpMk id="83" creationId="{43754ED4-4EA2-44B3-A263-FB5B6FB244D9}"/>
          </ac:cxnSpMkLst>
        </pc:cxnChg>
        <pc:cxnChg chg="mod">
          <ac:chgData name="Dean Stanley" userId="7ee4f12b-6628-47ed-be50-1556a8e1bb69" providerId="ADAL" clId="{2FEDF769-191A-4834-BF20-359FA3592D40}" dt="2022-06-07T03:57:11.082" v="271" actId="478"/>
          <ac:cxnSpMkLst>
            <pc:docMk/>
            <pc:sldMk cId="1843711131" sldId="1525"/>
            <ac:cxnSpMk id="97" creationId="{6BAA72ED-AC53-4FD1-9CCB-12D5B86A2BDA}"/>
          </ac:cxnSpMkLst>
        </pc:cxnChg>
      </pc:sldChg>
      <pc:sldChg chg="addSp delSp modSp mod">
        <pc:chgData name="Dean Stanley" userId="7ee4f12b-6628-47ed-be50-1556a8e1bb69" providerId="ADAL" clId="{2FEDF769-191A-4834-BF20-359FA3592D40}" dt="2022-06-10T03:58:04.078" v="2985" actId="22"/>
        <pc:sldMkLst>
          <pc:docMk/>
          <pc:sldMk cId="4017542813" sldId="1526"/>
        </pc:sldMkLst>
        <pc:spChg chg="del">
          <ac:chgData name="Dean Stanley" userId="7ee4f12b-6628-47ed-be50-1556a8e1bb69" providerId="ADAL" clId="{2FEDF769-191A-4834-BF20-359FA3592D40}" dt="2022-06-07T03:57:52.409" v="273" actId="478"/>
          <ac:spMkLst>
            <pc:docMk/>
            <pc:sldMk cId="4017542813" sldId="1526"/>
            <ac:spMk id="11" creationId="{9A9CE3BA-B9FC-4780-BAF6-2F370B93E8AC}"/>
          </ac:spMkLst>
        </pc:spChg>
        <pc:spChg chg="del">
          <ac:chgData name="Dean Stanley" userId="7ee4f12b-6628-47ed-be50-1556a8e1bb69" providerId="ADAL" clId="{2FEDF769-191A-4834-BF20-359FA3592D40}" dt="2022-06-07T03:57:52.409" v="273" actId="478"/>
          <ac:spMkLst>
            <pc:docMk/>
            <pc:sldMk cId="4017542813" sldId="1526"/>
            <ac:spMk id="46" creationId="{094D8020-D1C8-4F4A-B8DD-B59FC620EEE8}"/>
          </ac:spMkLst>
        </pc:spChg>
        <pc:spChg chg="del">
          <ac:chgData name="Dean Stanley" userId="7ee4f12b-6628-47ed-be50-1556a8e1bb69" providerId="ADAL" clId="{2FEDF769-191A-4834-BF20-359FA3592D40}" dt="2022-06-07T03:57:52.409" v="273" actId="478"/>
          <ac:spMkLst>
            <pc:docMk/>
            <pc:sldMk cId="4017542813" sldId="1526"/>
            <ac:spMk id="64" creationId="{DCE31D9B-D49B-4504-A069-B5B09CD5BA40}"/>
          </ac:spMkLst>
        </pc:spChg>
        <pc:grpChg chg="del">
          <ac:chgData name="Dean Stanley" userId="7ee4f12b-6628-47ed-be50-1556a8e1bb69" providerId="ADAL" clId="{2FEDF769-191A-4834-BF20-359FA3592D40}" dt="2022-06-07T03:57:52.409" v="273" actId="478"/>
          <ac:grpSpMkLst>
            <pc:docMk/>
            <pc:sldMk cId="4017542813" sldId="1526"/>
            <ac:grpSpMk id="77" creationId="{97FD4CE3-EF01-48F6-AA38-04313BB77322}"/>
          </ac:grpSpMkLst>
        </pc:grpChg>
        <pc:grpChg chg="del">
          <ac:chgData name="Dean Stanley" userId="7ee4f12b-6628-47ed-be50-1556a8e1bb69" providerId="ADAL" clId="{2FEDF769-191A-4834-BF20-359FA3592D40}" dt="2022-06-07T03:57:52.409" v="273" actId="478"/>
          <ac:grpSpMkLst>
            <pc:docMk/>
            <pc:sldMk cId="4017542813" sldId="1526"/>
            <ac:grpSpMk id="96" creationId="{0A4E94F9-2141-4FBA-8D07-ED77982005F8}"/>
          </ac:grpSpMkLst>
        </pc:grpChg>
        <pc:grpChg chg="del">
          <ac:chgData name="Dean Stanley" userId="7ee4f12b-6628-47ed-be50-1556a8e1bb69" providerId="ADAL" clId="{2FEDF769-191A-4834-BF20-359FA3592D40}" dt="2022-06-07T03:57:52.409" v="273" actId="478"/>
          <ac:grpSpMkLst>
            <pc:docMk/>
            <pc:sldMk cId="4017542813" sldId="1526"/>
            <ac:grpSpMk id="108" creationId="{EB311D1D-36DF-48AA-B1A0-680828A94969}"/>
          </ac:grpSpMkLst>
        </pc:grpChg>
        <pc:picChg chg="del">
          <ac:chgData name="Dean Stanley" userId="7ee4f12b-6628-47ed-be50-1556a8e1bb69" providerId="ADAL" clId="{2FEDF769-191A-4834-BF20-359FA3592D40}" dt="2022-06-07T03:57:52.409" v="273" actId="478"/>
          <ac:picMkLst>
            <pc:docMk/>
            <pc:sldMk cId="4017542813" sldId="1526"/>
            <ac:picMk id="3" creationId="{0BD90402-EDFA-498E-B4C4-DF333B85628D}"/>
          </ac:picMkLst>
        </pc:picChg>
        <pc:picChg chg="add">
          <ac:chgData name="Dean Stanley" userId="7ee4f12b-6628-47ed-be50-1556a8e1bb69" providerId="ADAL" clId="{2FEDF769-191A-4834-BF20-359FA3592D40}" dt="2022-06-10T03:58:04.078" v="2985" actId="22"/>
          <ac:picMkLst>
            <pc:docMk/>
            <pc:sldMk cId="4017542813" sldId="1526"/>
            <ac:picMk id="3" creationId="{67CED60B-C36D-4914-F41B-5162E7AE15D4}"/>
          </ac:picMkLst>
        </pc:picChg>
        <pc:picChg chg="del">
          <ac:chgData name="Dean Stanley" userId="7ee4f12b-6628-47ed-be50-1556a8e1bb69" providerId="ADAL" clId="{2FEDF769-191A-4834-BF20-359FA3592D40}" dt="2022-06-07T03:57:52.409" v="273" actId="478"/>
          <ac:picMkLst>
            <pc:docMk/>
            <pc:sldMk cId="4017542813" sldId="1526"/>
            <ac:picMk id="4" creationId="{B1CECB8F-38A5-4B07-90BE-6549FB29610F}"/>
          </ac:picMkLst>
        </pc:picChg>
        <pc:picChg chg="add del">
          <ac:chgData name="Dean Stanley" userId="7ee4f12b-6628-47ed-be50-1556a8e1bb69" providerId="ADAL" clId="{2FEDF769-191A-4834-BF20-359FA3592D40}" dt="2022-06-10T03:58:03.235" v="2984" actId="478"/>
          <ac:picMkLst>
            <pc:docMk/>
            <pc:sldMk cId="4017542813" sldId="1526"/>
            <ac:picMk id="5" creationId="{F0AAFF4F-B701-9BDE-8889-33F35E31A27E}"/>
          </ac:picMkLst>
        </pc:picChg>
        <pc:picChg chg="del">
          <ac:chgData name="Dean Stanley" userId="7ee4f12b-6628-47ed-be50-1556a8e1bb69" providerId="ADAL" clId="{2FEDF769-191A-4834-BF20-359FA3592D40}" dt="2022-06-07T03:57:52.409" v="273" actId="478"/>
          <ac:picMkLst>
            <pc:docMk/>
            <pc:sldMk cId="4017542813" sldId="1526"/>
            <ac:picMk id="78" creationId="{987A08D8-8397-4D02-AA48-A08715AEA7CA}"/>
          </ac:picMkLst>
        </pc:picChg>
        <pc:cxnChg chg="del">
          <ac:chgData name="Dean Stanley" userId="7ee4f12b-6628-47ed-be50-1556a8e1bb69" providerId="ADAL" clId="{2FEDF769-191A-4834-BF20-359FA3592D40}" dt="2022-06-07T03:57:52.409" v="273" actId="478"/>
          <ac:cxnSpMkLst>
            <pc:docMk/>
            <pc:sldMk cId="4017542813" sldId="1526"/>
            <ac:cxnSpMk id="83" creationId="{43754ED4-4EA2-44B3-A263-FB5B6FB244D9}"/>
          </ac:cxnSpMkLst>
        </pc:cxnChg>
        <pc:cxnChg chg="mod">
          <ac:chgData name="Dean Stanley" userId="7ee4f12b-6628-47ed-be50-1556a8e1bb69" providerId="ADAL" clId="{2FEDF769-191A-4834-BF20-359FA3592D40}" dt="2022-06-07T03:57:52.409" v="273" actId="478"/>
          <ac:cxnSpMkLst>
            <pc:docMk/>
            <pc:sldMk cId="4017542813" sldId="1526"/>
            <ac:cxnSpMk id="97" creationId="{6BAA72ED-AC53-4FD1-9CCB-12D5B86A2BDA}"/>
          </ac:cxnSpMkLst>
        </pc:cxnChg>
      </pc:sldChg>
      <pc:sldChg chg="addSp delSp modSp mod modNotesTx">
        <pc:chgData name="Dean Stanley" userId="7ee4f12b-6628-47ed-be50-1556a8e1bb69" providerId="ADAL" clId="{2FEDF769-191A-4834-BF20-359FA3592D40}" dt="2022-06-10T22:02:00.156" v="3047" actId="790"/>
        <pc:sldMkLst>
          <pc:docMk/>
          <pc:sldMk cId="241387709" sldId="1527"/>
        </pc:sldMkLst>
        <pc:spChg chg="del">
          <ac:chgData name="Dean Stanley" userId="7ee4f12b-6628-47ed-be50-1556a8e1bb69" providerId="ADAL" clId="{2FEDF769-191A-4834-BF20-359FA3592D40}" dt="2022-06-07T03:58:25.109" v="275" actId="478"/>
          <ac:spMkLst>
            <pc:docMk/>
            <pc:sldMk cId="241387709" sldId="1527"/>
            <ac:spMk id="11" creationId="{9A9CE3BA-B9FC-4780-BAF6-2F370B93E8AC}"/>
          </ac:spMkLst>
        </pc:spChg>
        <pc:spChg chg="del">
          <ac:chgData name="Dean Stanley" userId="7ee4f12b-6628-47ed-be50-1556a8e1bb69" providerId="ADAL" clId="{2FEDF769-191A-4834-BF20-359FA3592D40}" dt="2022-06-07T03:58:25.109" v="275" actId="478"/>
          <ac:spMkLst>
            <pc:docMk/>
            <pc:sldMk cId="241387709" sldId="1527"/>
            <ac:spMk id="46" creationId="{094D8020-D1C8-4F4A-B8DD-B59FC620EEE8}"/>
          </ac:spMkLst>
        </pc:spChg>
        <pc:spChg chg="del">
          <ac:chgData name="Dean Stanley" userId="7ee4f12b-6628-47ed-be50-1556a8e1bb69" providerId="ADAL" clId="{2FEDF769-191A-4834-BF20-359FA3592D40}" dt="2022-06-07T03:58:25.109" v="275" actId="478"/>
          <ac:spMkLst>
            <pc:docMk/>
            <pc:sldMk cId="241387709" sldId="1527"/>
            <ac:spMk id="66" creationId="{C37FD323-5AC5-4C64-84C8-63C164086FDA}"/>
          </ac:spMkLst>
        </pc:spChg>
        <pc:grpChg chg="del">
          <ac:chgData name="Dean Stanley" userId="7ee4f12b-6628-47ed-be50-1556a8e1bb69" providerId="ADAL" clId="{2FEDF769-191A-4834-BF20-359FA3592D40}" dt="2022-06-07T03:58:25.109" v="275" actId="478"/>
          <ac:grpSpMkLst>
            <pc:docMk/>
            <pc:sldMk cId="241387709" sldId="1527"/>
            <ac:grpSpMk id="77" creationId="{97FD4CE3-EF01-48F6-AA38-04313BB77322}"/>
          </ac:grpSpMkLst>
        </pc:grpChg>
        <pc:grpChg chg="del">
          <ac:chgData name="Dean Stanley" userId="7ee4f12b-6628-47ed-be50-1556a8e1bb69" providerId="ADAL" clId="{2FEDF769-191A-4834-BF20-359FA3592D40}" dt="2022-06-07T03:58:25.109" v="275" actId="478"/>
          <ac:grpSpMkLst>
            <pc:docMk/>
            <pc:sldMk cId="241387709" sldId="1527"/>
            <ac:grpSpMk id="96" creationId="{0A4E94F9-2141-4FBA-8D07-ED77982005F8}"/>
          </ac:grpSpMkLst>
        </pc:grpChg>
        <pc:grpChg chg="del">
          <ac:chgData name="Dean Stanley" userId="7ee4f12b-6628-47ed-be50-1556a8e1bb69" providerId="ADAL" clId="{2FEDF769-191A-4834-BF20-359FA3592D40}" dt="2022-06-07T03:58:25.109" v="275" actId="478"/>
          <ac:grpSpMkLst>
            <pc:docMk/>
            <pc:sldMk cId="241387709" sldId="1527"/>
            <ac:grpSpMk id="108" creationId="{EB311D1D-36DF-48AA-B1A0-680828A94969}"/>
          </ac:grpSpMkLst>
        </pc:grpChg>
        <pc:picChg chg="del">
          <ac:chgData name="Dean Stanley" userId="7ee4f12b-6628-47ed-be50-1556a8e1bb69" providerId="ADAL" clId="{2FEDF769-191A-4834-BF20-359FA3592D40}" dt="2022-06-07T03:58:25.109" v="275" actId="478"/>
          <ac:picMkLst>
            <pc:docMk/>
            <pc:sldMk cId="241387709" sldId="1527"/>
            <ac:picMk id="3" creationId="{0BD90402-EDFA-498E-B4C4-DF333B85628D}"/>
          </ac:picMkLst>
        </pc:picChg>
        <pc:picChg chg="add">
          <ac:chgData name="Dean Stanley" userId="7ee4f12b-6628-47ed-be50-1556a8e1bb69" providerId="ADAL" clId="{2FEDF769-191A-4834-BF20-359FA3592D40}" dt="2022-06-10T03:59:01.093" v="2987" actId="22"/>
          <ac:picMkLst>
            <pc:docMk/>
            <pc:sldMk cId="241387709" sldId="1527"/>
            <ac:picMk id="3" creationId="{92BF5AF7-CF41-FA75-269A-2686DA8B4A90}"/>
          </ac:picMkLst>
        </pc:picChg>
        <pc:picChg chg="del">
          <ac:chgData name="Dean Stanley" userId="7ee4f12b-6628-47ed-be50-1556a8e1bb69" providerId="ADAL" clId="{2FEDF769-191A-4834-BF20-359FA3592D40}" dt="2022-06-07T03:58:25.109" v="275" actId="478"/>
          <ac:picMkLst>
            <pc:docMk/>
            <pc:sldMk cId="241387709" sldId="1527"/>
            <ac:picMk id="4" creationId="{B1CECB8F-38A5-4B07-90BE-6549FB29610F}"/>
          </ac:picMkLst>
        </pc:picChg>
        <pc:picChg chg="add del">
          <ac:chgData name="Dean Stanley" userId="7ee4f12b-6628-47ed-be50-1556a8e1bb69" providerId="ADAL" clId="{2FEDF769-191A-4834-BF20-359FA3592D40}" dt="2022-06-10T03:59:00.479" v="2986" actId="478"/>
          <ac:picMkLst>
            <pc:docMk/>
            <pc:sldMk cId="241387709" sldId="1527"/>
            <ac:picMk id="5" creationId="{5EFB4A00-7A39-4B01-533C-3A65015F868E}"/>
          </ac:picMkLst>
        </pc:picChg>
        <pc:picChg chg="del">
          <ac:chgData name="Dean Stanley" userId="7ee4f12b-6628-47ed-be50-1556a8e1bb69" providerId="ADAL" clId="{2FEDF769-191A-4834-BF20-359FA3592D40}" dt="2022-06-07T03:58:25.109" v="275" actId="478"/>
          <ac:picMkLst>
            <pc:docMk/>
            <pc:sldMk cId="241387709" sldId="1527"/>
            <ac:picMk id="78" creationId="{987A08D8-8397-4D02-AA48-A08715AEA7CA}"/>
          </ac:picMkLst>
        </pc:picChg>
        <pc:cxnChg chg="del">
          <ac:chgData name="Dean Stanley" userId="7ee4f12b-6628-47ed-be50-1556a8e1bb69" providerId="ADAL" clId="{2FEDF769-191A-4834-BF20-359FA3592D40}" dt="2022-06-07T03:58:25.109" v="275" actId="478"/>
          <ac:cxnSpMkLst>
            <pc:docMk/>
            <pc:sldMk cId="241387709" sldId="1527"/>
            <ac:cxnSpMk id="83" creationId="{43754ED4-4EA2-44B3-A263-FB5B6FB244D9}"/>
          </ac:cxnSpMkLst>
        </pc:cxnChg>
        <pc:cxnChg chg="mod">
          <ac:chgData name="Dean Stanley" userId="7ee4f12b-6628-47ed-be50-1556a8e1bb69" providerId="ADAL" clId="{2FEDF769-191A-4834-BF20-359FA3592D40}" dt="2022-06-07T03:58:25.109" v="275" actId="478"/>
          <ac:cxnSpMkLst>
            <pc:docMk/>
            <pc:sldMk cId="241387709" sldId="1527"/>
            <ac:cxnSpMk id="97" creationId="{6BAA72ED-AC53-4FD1-9CCB-12D5B86A2BDA}"/>
          </ac:cxnSpMkLst>
        </pc:cxnChg>
      </pc:sldChg>
      <pc:sldChg chg="addSp delSp modSp mod modNotesTx">
        <pc:chgData name="Dean Stanley" userId="7ee4f12b-6628-47ed-be50-1556a8e1bb69" providerId="ADAL" clId="{2FEDF769-191A-4834-BF20-359FA3592D40}" dt="2022-06-10T03:59:26.150" v="2989" actId="22"/>
        <pc:sldMkLst>
          <pc:docMk/>
          <pc:sldMk cId="2063023756" sldId="1528"/>
        </pc:sldMkLst>
        <pc:spChg chg="del">
          <ac:chgData name="Dean Stanley" userId="7ee4f12b-6628-47ed-be50-1556a8e1bb69" providerId="ADAL" clId="{2FEDF769-191A-4834-BF20-359FA3592D40}" dt="2022-06-07T03:59:02.262" v="277" actId="478"/>
          <ac:spMkLst>
            <pc:docMk/>
            <pc:sldMk cId="2063023756" sldId="1528"/>
            <ac:spMk id="11" creationId="{9A9CE3BA-B9FC-4780-BAF6-2F370B93E8AC}"/>
          </ac:spMkLst>
        </pc:spChg>
        <pc:spChg chg="del">
          <ac:chgData name="Dean Stanley" userId="7ee4f12b-6628-47ed-be50-1556a8e1bb69" providerId="ADAL" clId="{2FEDF769-191A-4834-BF20-359FA3592D40}" dt="2022-06-07T03:59:02.262" v="277" actId="478"/>
          <ac:spMkLst>
            <pc:docMk/>
            <pc:sldMk cId="2063023756" sldId="1528"/>
            <ac:spMk id="46" creationId="{094D8020-D1C8-4F4A-B8DD-B59FC620EEE8}"/>
          </ac:spMkLst>
        </pc:spChg>
        <pc:spChg chg="del">
          <ac:chgData name="Dean Stanley" userId="7ee4f12b-6628-47ed-be50-1556a8e1bb69" providerId="ADAL" clId="{2FEDF769-191A-4834-BF20-359FA3592D40}" dt="2022-06-07T03:59:02.262" v="277" actId="478"/>
          <ac:spMkLst>
            <pc:docMk/>
            <pc:sldMk cId="2063023756" sldId="1528"/>
            <ac:spMk id="67" creationId="{3AF80F67-D429-4FBE-92BB-39EB8106EA07}"/>
          </ac:spMkLst>
        </pc:spChg>
        <pc:grpChg chg="del">
          <ac:chgData name="Dean Stanley" userId="7ee4f12b-6628-47ed-be50-1556a8e1bb69" providerId="ADAL" clId="{2FEDF769-191A-4834-BF20-359FA3592D40}" dt="2022-06-07T03:59:02.262" v="277" actId="478"/>
          <ac:grpSpMkLst>
            <pc:docMk/>
            <pc:sldMk cId="2063023756" sldId="1528"/>
            <ac:grpSpMk id="77" creationId="{97FD4CE3-EF01-48F6-AA38-04313BB77322}"/>
          </ac:grpSpMkLst>
        </pc:grpChg>
        <pc:grpChg chg="del">
          <ac:chgData name="Dean Stanley" userId="7ee4f12b-6628-47ed-be50-1556a8e1bb69" providerId="ADAL" clId="{2FEDF769-191A-4834-BF20-359FA3592D40}" dt="2022-06-07T03:59:02.262" v="277" actId="478"/>
          <ac:grpSpMkLst>
            <pc:docMk/>
            <pc:sldMk cId="2063023756" sldId="1528"/>
            <ac:grpSpMk id="96" creationId="{0A4E94F9-2141-4FBA-8D07-ED77982005F8}"/>
          </ac:grpSpMkLst>
        </pc:grpChg>
        <pc:grpChg chg="del">
          <ac:chgData name="Dean Stanley" userId="7ee4f12b-6628-47ed-be50-1556a8e1bb69" providerId="ADAL" clId="{2FEDF769-191A-4834-BF20-359FA3592D40}" dt="2022-06-07T03:59:02.262" v="277" actId="478"/>
          <ac:grpSpMkLst>
            <pc:docMk/>
            <pc:sldMk cId="2063023756" sldId="1528"/>
            <ac:grpSpMk id="108" creationId="{EB311D1D-36DF-48AA-B1A0-680828A94969}"/>
          </ac:grpSpMkLst>
        </pc:grpChg>
        <pc:picChg chg="del">
          <ac:chgData name="Dean Stanley" userId="7ee4f12b-6628-47ed-be50-1556a8e1bb69" providerId="ADAL" clId="{2FEDF769-191A-4834-BF20-359FA3592D40}" dt="2022-06-07T03:59:02.262" v="277" actId="478"/>
          <ac:picMkLst>
            <pc:docMk/>
            <pc:sldMk cId="2063023756" sldId="1528"/>
            <ac:picMk id="3" creationId="{0BD90402-EDFA-498E-B4C4-DF333B85628D}"/>
          </ac:picMkLst>
        </pc:picChg>
        <pc:picChg chg="add">
          <ac:chgData name="Dean Stanley" userId="7ee4f12b-6628-47ed-be50-1556a8e1bb69" providerId="ADAL" clId="{2FEDF769-191A-4834-BF20-359FA3592D40}" dt="2022-06-10T03:59:26.150" v="2989" actId="22"/>
          <ac:picMkLst>
            <pc:docMk/>
            <pc:sldMk cId="2063023756" sldId="1528"/>
            <ac:picMk id="3" creationId="{C54FC4FC-8FCB-140A-5F48-FD8A67A80461}"/>
          </ac:picMkLst>
        </pc:picChg>
        <pc:picChg chg="del">
          <ac:chgData name="Dean Stanley" userId="7ee4f12b-6628-47ed-be50-1556a8e1bb69" providerId="ADAL" clId="{2FEDF769-191A-4834-BF20-359FA3592D40}" dt="2022-06-07T03:59:02.262" v="277" actId="478"/>
          <ac:picMkLst>
            <pc:docMk/>
            <pc:sldMk cId="2063023756" sldId="1528"/>
            <ac:picMk id="4" creationId="{B1CECB8F-38A5-4B07-90BE-6549FB29610F}"/>
          </ac:picMkLst>
        </pc:picChg>
        <pc:picChg chg="add del">
          <ac:chgData name="Dean Stanley" userId="7ee4f12b-6628-47ed-be50-1556a8e1bb69" providerId="ADAL" clId="{2FEDF769-191A-4834-BF20-359FA3592D40}" dt="2022-06-10T03:59:25.291" v="2988" actId="478"/>
          <ac:picMkLst>
            <pc:docMk/>
            <pc:sldMk cId="2063023756" sldId="1528"/>
            <ac:picMk id="5" creationId="{E87B65EE-8C8F-2096-7249-B426C5D96226}"/>
          </ac:picMkLst>
        </pc:picChg>
        <pc:picChg chg="del">
          <ac:chgData name="Dean Stanley" userId="7ee4f12b-6628-47ed-be50-1556a8e1bb69" providerId="ADAL" clId="{2FEDF769-191A-4834-BF20-359FA3592D40}" dt="2022-06-07T03:59:02.262" v="277" actId="478"/>
          <ac:picMkLst>
            <pc:docMk/>
            <pc:sldMk cId="2063023756" sldId="1528"/>
            <ac:picMk id="78" creationId="{987A08D8-8397-4D02-AA48-A08715AEA7CA}"/>
          </ac:picMkLst>
        </pc:picChg>
        <pc:cxnChg chg="del">
          <ac:chgData name="Dean Stanley" userId="7ee4f12b-6628-47ed-be50-1556a8e1bb69" providerId="ADAL" clId="{2FEDF769-191A-4834-BF20-359FA3592D40}" dt="2022-06-07T03:59:02.262" v="277" actId="478"/>
          <ac:cxnSpMkLst>
            <pc:docMk/>
            <pc:sldMk cId="2063023756" sldId="1528"/>
            <ac:cxnSpMk id="83" creationId="{43754ED4-4EA2-44B3-A263-FB5B6FB244D9}"/>
          </ac:cxnSpMkLst>
        </pc:cxnChg>
        <pc:cxnChg chg="mod">
          <ac:chgData name="Dean Stanley" userId="7ee4f12b-6628-47ed-be50-1556a8e1bb69" providerId="ADAL" clId="{2FEDF769-191A-4834-BF20-359FA3592D40}" dt="2022-06-07T03:59:02.262" v="277" actId="478"/>
          <ac:cxnSpMkLst>
            <pc:docMk/>
            <pc:sldMk cId="2063023756" sldId="1528"/>
            <ac:cxnSpMk id="97" creationId="{6BAA72ED-AC53-4FD1-9CCB-12D5B86A2BDA}"/>
          </ac:cxnSpMkLst>
        </pc:cxnChg>
      </pc:sldChg>
      <pc:sldChg chg="addSp delSp modSp mod modNotesTx">
        <pc:chgData name="Dean Stanley" userId="7ee4f12b-6628-47ed-be50-1556a8e1bb69" providerId="ADAL" clId="{2FEDF769-191A-4834-BF20-359FA3592D40}" dt="2022-06-10T04:12:07.607" v="3012" actId="790"/>
        <pc:sldMkLst>
          <pc:docMk/>
          <pc:sldMk cId="3026417991" sldId="1529"/>
        </pc:sldMkLst>
        <pc:spChg chg="del">
          <ac:chgData name="Dean Stanley" userId="7ee4f12b-6628-47ed-be50-1556a8e1bb69" providerId="ADAL" clId="{2FEDF769-191A-4834-BF20-359FA3592D40}" dt="2022-06-07T04:00:45.591" v="283" actId="478"/>
          <ac:spMkLst>
            <pc:docMk/>
            <pc:sldMk cId="3026417991" sldId="1529"/>
            <ac:spMk id="11" creationId="{9A9CE3BA-B9FC-4780-BAF6-2F370B93E8AC}"/>
          </ac:spMkLst>
        </pc:spChg>
        <pc:spChg chg="del">
          <ac:chgData name="Dean Stanley" userId="7ee4f12b-6628-47ed-be50-1556a8e1bb69" providerId="ADAL" clId="{2FEDF769-191A-4834-BF20-359FA3592D40}" dt="2022-06-07T04:00:45.591" v="283" actId="478"/>
          <ac:spMkLst>
            <pc:docMk/>
            <pc:sldMk cId="3026417991" sldId="1529"/>
            <ac:spMk id="46" creationId="{094D8020-D1C8-4F4A-B8DD-B59FC620EEE8}"/>
          </ac:spMkLst>
        </pc:spChg>
        <pc:grpChg chg="del">
          <ac:chgData name="Dean Stanley" userId="7ee4f12b-6628-47ed-be50-1556a8e1bb69" providerId="ADAL" clId="{2FEDF769-191A-4834-BF20-359FA3592D40}" dt="2022-06-07T04:00:45.591" v="283" actId="478"/>
          <ac:grpSpMkLst>
            <pc:docMk/>
            <pc:sldMk cId="3026417991" sldId="1529"/>
            <ac:grpSpMk id="77" creationId="{97FD4CE3-EF01-48F6-AA38-04313BB77322}"/>
          </ac:grpSpMkLst>
        </pc:grpChg>
        <pc:grpChg chg="del">
          <ac:chgData name="Dean Stanley" userId="7ee4f12b-6628-47ed-be50-1556a8e1bb69" providerId="ADAL" clId="{2FEDF769-191A-4834-BF20-359FA3592D40}" dt="2022-06-07T04:00:45.591" v="283" actId="478"/>
          <ac:grpSpMkLst>
            <pc:docMk/>
            <pc:sldMk cId="3026417991" sldId="1529"/>
            <ac:grpSpMk id="96" creationId="{0A4E94F9-2141-4FBA-8D07-ED77982005F8}"/>
          </ac:grpSpMkLst>
        </pc:grpChg>
        <pc:grpChg chg="del">
          <ac:chgData name="Dean Stanley" userId="7ee4f12b-6628-47ed-be50-1556a8e1bb69" providerId="ADAL" clId="{2FEDF769-191A-4834-BF20-359FA3592D40}" dt="2022-06-07T04:00:45.591" v="283" actId="478"/>
          <ac:grpSpMkLst>
            <pc:docMk/>
            <pc:sldMk cId="3026417991" sldId="1529"/>
            <ac:grpSpMk id="108" creationId="{EB311D1D-36DF-48AA-B1A0-680828A94969}"/>
          </ac:grpSpMkLst>
        </pc:grpChg>
        <pc:picChg chg="del">
          <ac:chgData name="Dean Stanley" userId="7ee4f12b-6628-47ed-be50-1556a8e1bb69" providerId="ADAL" clId="{2FEDF769-191A-4834-BF20-359FA3592D40}" dt="2022-06-07T04:00:45.591" v="283" actId="478"/>
          <ac:picMkLst>
            <pc:docMk/>
            <pc:sldMk cId="3026417991" sldId="1529"/>
            <ac:picMk id="3" creationId="{0BD90402-EDFA-498E-B4C4-DF333B85628D}"/>
          </ac:picMkLst>
        </pc:picChg>
        <pc:picChg chg="add">
          <ac:chgData name="Dean Stanley" userId="7ee4f12b-6628-47ed-be50-1556a8e1bb69" providerId="ADAL" clId="{2FEDF769-191A-4834-BF20-359FA3592D40}" dt="2022-06-10T04:11:43.200" v="3009" actId="22"/>
          <ac:picMkLst>
            <pc:docMk/>
            <pc:sldMk cId="3026417991" sldId="1529"/>
            <ac:picMk id="3" creationId="{B637DB51-E9DB-BC06-296D-F7E2A08F444A}"/>
          </ac:picMkLst>
        </pc:picChg>
        <pc:picChg chg="add del">
          <ac:chgData name="Dean Stanley" userId="7ee4f12b-6628-47ed-be50-1556a8e1bb69" providerId="ADAL" clId="{2FEDF769-191A-4834-BF20-359FA3592D40}" dt="2022-06-10T04:11:42.426" v="3008" actId="478"/>
          <ac:picMkLst>
            <pc:docMk/>
            <pc:sldMk cId="3026417991" sldId="1529"/>
            <ac:picMk id="4" creationId="{CAD105BD-B59A-F321-81C7-49C956958342}"/>
          </ac:picMkLst>
        </pc:picChg>
        <pc:picChg chg="del">
          <ac:chgData name="Dean Stanley" userId="7ee4f12b-6628-47ed-be50-1556a8e1bb69" providerId="ADAL" clId="{2FEDF769-191A-4834-BF20-359FA3592D40}" dt="2022-06-07T04:00:45.591" v="283" actId="478"/>
          <ac:picMkLst>
            <pc:docMk/>
            <pc:sldMk cId="3026417991" sldId="1529"/>
            <ac:picMk id="72" creationId="{8FA80927-05A2-46B0-9F2D-CB2EBFDB77DC}"/>
          </ac:picMkLst>
        </pc:picChg>
        <pc:picChg chg="del">
          <ac:chgData name="Dean Stanley" userId="7ee4f12b-6628-47ed-be50-1556a8e1bb69" providerId="ADAL" clId="{2FEDF769-191A-4834-BF20-359FA3592D40}" dt="2022-06-07T04:00:45.591" v="283" actId="478"/>
          <ac:picMkLst>
            <pc:docMk/>
            <pc:sldMk cId="3026417991" sldId="1529"/>
            <ac:picMk id="78" creationId="{987A08D8-8397-4D02-AA48-A08715AEA7CA}"/>
          </ac:picMkLst>
        </pc:picChg>
        <pc:cxnChg chg="del">
          <ac:chgData name="Dean Stanley" userId="7ee4f12b-6628-47ed-be50-1556a8e1bb69" providerId="ADAL" clId="{2FEDF769-191A-4834-BF20-359FA3592D40}" dt="2022-06-07T04:00:45.591" v="283" actId="478"/>
          <ac:cxnSpMkLst>
            <pc:docMk/>
            <pc:sldMk cId="3026417991" sldId="1529"/>
            <ac:cxnSpMk id="83" creationId="{43754ED4-4EA2-44B3-A263-FB5B6FB244D9}"/>
          </ac:cxnSpMkLst>
        </pc:cxnChg>
        <pc:cxnChg chg="mod">
          <ac:chgData name="Dean Stanley" userId="7ee4f12b-6628-47ed-be50-1556a8e1bb69" providerId="ADAL" clId="{2FEDF769-191A-4834-BF20-359FA3592D40}" dt="2022-06-07T04:00:45.591" v="283" actId="478"/>
          <ac:cxnSpMkLst>
            <pc:docMk/>
            <pc:sldMk cId="3026417991" sldId="1529"/>
            <ac:cxnSpMk id="97" creationId="{6BAA72ED-AC53-4FD1-9CCB-12D5B86A2BDA}"/>
          </ac:cxnSpMkLst>
        </pc:cxnChg>
      </pc:sldChg>
      <pc:sldChg chg="addSp delSp modSp mod modNotesTx">
        <pc:chgData name="Dean Stanley" userId="7ee4f12b-6628-47ed-be50-1556a8e1bb69" providerId="ADAL" clId="{2FEDF769-191A-4834-BF20-359FA3592D40}" dt="2022-06-10T04:11:09.631" v="3007" actId="790"/>
        <pc:sldMkLst>
          <pc:docMk/>
          <pc:sldMk cId="2439640281" sldId="1530"/>
        </pc:sldMkLst>
        <pc:spChg chg="del">
          <ac:chgData name="Dean Stanley" userId="7ee4f12b-6628-47ed-be50-1556a8e1bb69" providerId="ADAL" clId="{2FEDF769-191A-4834-BF20-359FA3592D40}" dt="2022-06-07T04:00:18.655" v="281" actId="478"/>
          <ac:spMkLst>
            <pc:docMk/>
            <pc:sldMk cId="2439640281" sldId="1530"/>
            <ac:spMk id="11" creationId="{9A9CE3BA-B9FC-4780-BAF6-2F370B93E8AC}"/>
          </ac:spMkLst>
        </pc:spChg>
        <pc:spChg chg="del">
          <ac:chgData name="Dean Stanley" userId="7ee4f12b-6628-47ed-be50-1556a8e1bb69" providerId="ADAL" clId="{2FEDF769-191A-4834-BF20-359FA3592D40}" dt="2022-06-07T04:00:18.655" v="281" actId="478"/>
          <ac:spMkLst>
            <pc:docMk/>
            <pc:sldMk cId="2439640281" sldId="1530"/>
            <ac:spMk id="46" creationId="{094D8020-D1C8-4F4A-B8DD-B59FC620EEE8}"/>
          </ac:spMkLst>
        </pc:spChg>
        <pc:grpChg chg="del">
          <ac:chgData name="Dean Stanley" userId="7ee4f12b-6628-47ed-be50-1556a8e1bb69" providerId="ADAL" clId="{2FEDF769-191A-4834-BF20-359FA3592D40}" dt="2022-06-07T04:00:18.655" v="281" actId="478"/>
          <ac:grpSpMkLst>
            <pc:docMk/>
            <pc:sldMk cId="2439640281" sldId="1530"/>
            <ac:grpSpMk id="77" creationId="{97FD4CE3-EF01-48F6-AA38-04313BB77322}"/>
          </ac:grpSpMkLst>
        </pc:grpChg>
        <pc:grpChg chg="del">
          <ac:chgData name="Dean Stanley" userId="7ee4f12b-6628-47ed-be50-1556a8e1bb69" providerId="ADAL" clId="{2FEDF769-191A-4834-BF20-359FA3592D40}" dt="2022-06-07T04:00:18.655" v="281" actId="478"/>
          <ac:grpSpMkLst>
            <pc:docMk/>
            <pc:sldMk cId="2439640281" sldId="1530"/>
            <ac:grpSpMk id="96" creationId="{0A4E94F9-2141-4FBA-8D07-ED77982005F8}"/>
          </ac:grpSpMkLst>
        </pc:grpChg>
        <pc:grpChg chg="del">
          <ac:chgData name="Dean Stanley" userId="7ee4f12b-6628-47ed-be50-1556a8e1bb69" providerId="ADAL" clId="{2FEDF769-191A-4834-BF20-359FA3592D40}" dt="2022-06-07T04:00:18.655" v="281" actId="478"/>
          <ac:grpSpMkLst>
            <pc:docMk/>
            <pc:sldMk cId="2439640281" sldId="1530"/>
            <ac:grpSpMk id="108" creationId="{EB311D1D-36DF-48AA-B1A0-680828A94969}"/>
          </ac:grpSpMkLst>
        </pc:grpChg>
        <pc:picChg chg="del">
          <ac:chgData name="Dean Stanley" userId="7ee4f12b-6628-47ed-be50-1556a8e1bb69" providerId="ADAL" clId="{2FEDF769-191A-4834-BF20-359FA3592D40}" dt="2022-06-07T04:00:18.655" v="281" actId="478"/>
          <ac:picMkLst>
            <pc:docMk/>
            <pc:sldMk cId="2439640281" sldId="1530"/>
            <ac:picMk id="3" creationId="{0BD90402-EDFA-498E-B4C4-DF333B85628D}"/>
          </ac:picMkLst>
        </pc:picChg>
        <pc:picChg chg="add">
          <ac:chgData name="Dean Stanley" userId="7ee4f12b-6628-47ed-be50-1556a8e1bb69" providerId="ADAL" clId="{2FEDF769-191A-4834-BF20-359FA3592D40}" dt="2022-06-10T04:09:53.111" v="3001" actId="22"/>
          <ac:picMkLst>
            <pc:docMk/>
            <pc:sldMk cId="2439640281" sldId="1530"/>
            <ac:picMk id="3" creationId="{EA9DA887-0AEE-9426-C6EC-142BDDBB9C07}"/>
          </ac:picMkLst>
        </pc:picChg>
        <pc:picChg chg="add del">
          <ac:chgData name="Dean Stanley" userId="7ee4f12b-6628-47ed-be50-1556a8e1bb69" providerId="ADAL" clId="{2FEDF769-191A-4834-BF20-359FA3592D40}" dt="2022-06-10T04:09:52.521" v="3000" actId="478"/>
          <ac:picMkLst>
            <pc:docMk/>
            <pc:sldMk cId="2439640281" sldId="1530"/>
            <ac:picMk id="4" creationId="{B61EEC9F-F8D2-ACB3-A6CD-7CFD8A1ACDAB}"/>
          </ac:picMkLst>
        </pc:picChg>
        <pc:picChg chg="del">
          <ac:chgData name="Dean Stanley" userId="7ee4f12b-6628-47ed-be50-1556a8e1bb69" providerId="ADAL" clId="{2FEDF769-191A-4834-BF20-359FA3592D40}" dt="2022-06-07T04:00:18.655" v="281" actId="478"/>
          <ac:picMkLst>
            <pc:docMk/>
            <pc:sldMk cId="2439640281" sldId="1530"/>
            <ac:picMk id="71" creationId="{8D14351F-1113-49A3-AE0C-BE46EB458FC6}"/>
          </ac:picMkLst>
        </pc:picChg>
        <pc:picChg chg="del">
          <ac:chgData name="Dean Stanley" userId="7ee4f12b-6628-47ed-be50-1556a8e1bb69" providerId="ADAL" clId="{2FEDF769-191A-4834-BF20-359FA3592D40}" dt="2022-06-07T04:00:18.655" v="281" actId="478"/>
          <ac:picMkLst>
            <pc:docMk/>
            <pc:sldMk cId="2439640281" sldId="1530"/>
            <ac:picMk id="78" creationId="{987A08D8-8397-4D02-AA48-A08715AEA7CA}"/>
          </ac:picMkLst>
        </pc:picChg>
        <pc:cxnChg chg="del">
          <ac:chgData name="Dean Stanley" userId="7ee4f12b-6628-47ed-be50-1556a8e1bb69" providerId="ADAL" clId="{2FEDF769-191A-4834-BF20-359FA3592D40}" dt="2022-06-07T04:00:18.655" v="281" actId="478"/>
          <ac:cxnSpMkLst>
            <pc:docMk/>
            <pc:sldMk cId="2439640281" sldId="1530"/>
            <ac:cxnSpMk id="83" creationId="{43754ED4-4EA2-44B3-A263-FB5B6FB244D9}"/>
          </ac:cxnSpMkLst>
        </pc:cxnChg>
        <pc:cxnChg chg="mod">
          <ac:chgData name="Dean Stanley" userId="7ee4f12b-6628-47ed-be50-1556a8e1bb69" providerId="ADAL" clId="{2FEDF769-191A-4834-BF20-359FA3592D40}" dt="2022-06-07T04:00:18.655" v="281" actId="478"/>
          <ac:cxnSpMkLst>
            <pc:docMk/>
            <pc:sldMk cId="2439640281" sldId="1530"/>
            <ac:cxnSpMk id="97" creationId="{6BAA72ED-AC53-4FD1-9CCB-12D5B86A2BDA}"/>
          </ac:cxnSpMkLst>
        </pc:cxnChg>
      </pc:sldChg>
      <pc:sldChg chg="addSp delSp modSp mod modNotesTx">
        <pc:chgData name="Dean Stanley" userId="7ee4f12b-6628-47ed-be50-1556a8e1bb69" providerId="ADAL" clId="{2FEDF769-191A-4834-BF20-359FA3592D40}" dt="2022-06-10T04:09:31.986" v="2999" actId="22"/>
        <pc:sldMkLst>
          <pc:docMk/>
          <pc:sldMk cId="2886741818" sldId="1531"/>
        </pc:sldMkLst>
        <pc:spChg chg="del">
          <ac:chgData name="Dean Stanley" userId="7ee4f12b-6628-47ed-be50-1556a8e1bb69" providerId="ADAL" clId="{2FEDF769-191A-4834-BF20-359FA3592D40}" dt="2022-06-07T03:59:33.626" v="279" actId="478"/>
          <ac:spMkLst>
            <pc:docMk/>
            <pc:sldMk cId="2886741818" sldId="1531"/>
            <ac:spMk id="11" creationId="{9A9CE3BA-B9FC-4780-BAF6-2F370B93E8AC}"/>
          </ac:spMkLst>
        </pc:spChg>
        <pc:spChg chg="del">
          <ac:chgData name="Dean Stanley" userId="7ee4f12b-6628-47ed-be50-1556a8e1bb69" providerId="ADAL" clId="{2FEDF769-191A-4834-BF20-359FA3592D40}" dt="2022-06-07T03:59:33.626" v="279" actId="478"/>
          <ac:spMkLst>
            <pc:docMk/>
            <pc:sldMk cId="2886741818" sldId="1531"/>
            <ac:spMk id="46" creationId="{094D8020-D1C8-4F4A-B8DD-B59FC620EEE8}"/>
          </ac:spMkLst>
        </pc:spChg>
        <pc:grpChg chg="del">
          <ac:chgData name="Dean Stanley" userId="7ee4f12b-6628-47ed-be50-1556a8e1bb69" providerId="ADAL" clId="{2FEDF769-191A-4834-BF20-359FA3592D40}" dt="2022-06-07T03:59:33.626" v="279" actId="478"/>
          <ac:grpSpMkLst>
            <pc:docMk/>
            <pc:sldMk cId="2886741818" sldId="1531"/>
            <ac:grpSpMk id="77" creationId="{97FD4CE3-EF01-48F6-AA38-04313BB77322}"/>
          </ac:grpSpMkLst>
        </pc:grpChg>
        <pc:grpChg chg="del">
          <ac:chgData name="Dean Stanley" userId="7ee4f12b-6628-47ed-be50-1556a8e1bb69" providerId="ADAL" clId="{2FEDF769-191A-4834-BF20-359FA3592D40}" dt="2022-06-07T03:59:33.626" v="279" actId="478"/>
          <ac:grpSpMkLst>
            <pc:docMk/>
            <pc:sldMk cId="2886741818" sldId="1531"/>
            <ac:grpSpMk id="96" creationId="{0A4E94F9-2141-4FBA-8D07-ED77982005F8}"/>
          </ac:grpSpMkLst>
        </pc:grpChg>
        <pc:grpChg chg="del">
          <ac:chgData name="Dean Stanley" userId="7ee4f12b-6628-47ed-be50-1556a8e1bb69" providerId="ADAL" clId="{2FEDF769-191A-4834-BF20-359FA3592D40}" dt="2022-06-07T03:59:33.626" v="279" actId="478"/>
          <ac:grpSpMkLst>
            <pc:docMk/>
            <pc:sldMk cId="2886741818" sldId="1531"/>
            <ac:grpSpMk id="108" creationId="{EB311D1D-36DF-48AA-B1A0-680828A94969}"/>
          </ac:grpSpMkLst>
        </pc:grpChg>
        <pc:picChg chg="del">
          <ac:chgData name="Dean Stanley" userId="7ee4f12b-6628-47ed-be50-1556a8e1bb69" providerId="ADAL" clId="{2FEDF769-191A-4834-BF20-359FA3592D40}" dt="2022-06-07T03:59:33.626" v="279" actId="478"/>
          <ac:picMkLst>
            <pc:docMk/>
            <pc:sldMk cId="2886741818" sldId="1531"/>
            <ac:picMk id="3" creationId="{0BD90402-EDFA-498E-B4C4-DF333B85628D}"/>
          </ac:picMkLst>
        </pc:picChg>
        <pc:picChg chg="add">
          <ac:chgData name="Dean Stanley" userId="7ee4f12b-6628-47ed-be50-1556a8e1bb69" providerId="ADAL" clId="{2FEDF769-191A-4834-BF20-359FA3592D40}" dt="2022-06-10T04:09:31.986" v="2999" actId="22"/>
          <ac:picMkLst>
            <pc:docMk/>
            <pc:sldMk cId="2886741818" sldId="1531"/>
            <ac:picMk id="3" creationId="{306AC79D-A996-AD06-B952-ACFE0AB64A84}"/>
          </ac:picMkLst>
        </pc:picChg>
        <pc:picChg chg="add del">
          <ac:chgData name="Dean Stanley" userId="7ee4f12b-6628-47ed-be50-1556a8e1bb69" providerId="ADAL" clId="{2FEDF769-191A-4834-BF20-359FA3592D40}" dt="2022-06-10T04:09:31.218" v="2998" actId="478"/>
          <ac:picMkLst>
            <pc:docMk/>
            <pc:sldMk cId="2886741818" sldId="1531"/>
            <ac:picMk id="4" creationId="{742F0F6D-B331-9D33-3317-3348CF3454A5}"/>
          </ac:picMkLst>
        </pc:picChg>
        <pc:picChg chg="del">
          <ac:chgData name="Dean Stanley" userId="7ee4f12b-6628-47ed-be50-1556a8e1bb69" providerId="ADAL" clId="{2FEDF769-191A-4834-BF20-359FA3592D40}" dt="2022-06-07T03:59:33.626" v="279" actId="478"/>
          <ac:picMkLst>
            <pc:docMk/>
            <pc:sldMk cId="2886741818" sldId="1531"/>
            <ac:picMk id="70" creationId="{7C8F874E-A271-4764-8FED-B01DBE039EBC}"/>
          </ac:picMkLst>
        </pc:picChg>
        <pc:picChg chg="del">
          <ac:chgData name="Dean Stanley" userId="7ee4f12b-6628-47ed-be50-1556a8e1bb69" providerId="ADAL" clId="{2FEDF769-191A-4834-BF20-359FA3592D40}" dt="2022-06-07T03:59:33.626" v="279" actId="478"/>
          <ac:picMkLst>
            <pc:docMk/>
            <pc:sldMk cId="2886741818" sldId="1531"/>
            <ac:picMk id="78" creationId="{987A08D8-8397-4D02-AA48-A08715AEA7CA}"/>
          </ac:picMkLst>
        </pc:picChg>
        <pc:cxnChg chg="del">
          <ac:chgData name="Dean Stanley" userId="7ee4f12b-6628-47ed-be50-1556a8e1bb69" providerId="ADAL" clId="{2FEDF769-191A-4834-BF20-359FA3592D40}" dt="2022-06-07T03:59:33.626" v="279" actId="478"/>
          <ac:cxnSpMkLst>
            <pc:docMk/>
            <pc:sldMk cId="2886741818" sldId="1531"/>
            <ac:cxnSpMk id="83" creationId="{43754ED4-4EA2-44B3-A263-FB5B6FB244D9}"/>
          </ac:cxnSpMkLst>
        </pc:cxnChg>
        <pc:cxnChg chg="mod">
          <ac:chgData name="Dean Stanley" userId="7ee4f12b-6628-47ed-be50-1556a8e1bb69" providerId="ADAL" clId="{2FEDF769-191A-4834-BF20-359FA3592D40}" dt="2022-06-07T03:59:33.626" v="279" actId="478"/>
          <ac:cxnSpMkLst>
            <pc:docMk/>
            <pc:sldMk cId="2886741818" sldId="1531"/>
            <ac:cxnSpMk id="97" creationId="{6BAA72ED-AC53-4FD1-9CCB-12D5B86A2BDA}"/>
          </ac:cxnSpMkLst>
        </pc:cxnChg>
      </pc:sldChg>
      <pc:sldChg chg="addSp delSp modSp mod modNotesTx">
        <pc:chgData name="Dean Stanley" userId="7ee4f12b-6628-47ed-be50-1556a8e1bb69" providerId="ADAL" clId="{2FEDF769-191A-4834-BF20-359FA3592D40}" dt="2022-06-10T04:12:54.405" v="3014" actId="22"/>
        <pc:sldMkLst>
          <pc:docMk/>
          <pc:sldMk cId="3287404161" sldId="1532"/>
        </pc:sldMkLst>
        <pc:spChg chg="del">
          <ac:chgData name="Dean Stanley" userId="7ee4f12b-6628-47ed-be50-1556a8e1bb69" providerId="ADAL" clId="{2FEDF769-191A-4834-BF20-359FA3592D40}" dt="2022-06-07T04:01:39.293" v="285" actId="478"/>
          <ac:spMkLst>
            <pc:docMk/>
            <pc:sldMk cId="3287404161" sldId="1532"/>
            <ac:spMk id="11" creationId="{9A9CE3BA-B9FC-4780-BAF6-2F370B93E8AC}"/>
          </ac:spMkLst>
        </pc:spChg>
        <pc:spChg chg="del">
          <ac:chgData name="Dean Stanley" userId="7ee4f12b-6628-47ed-be50-1556a8e1bb69" providerId="ADAL" clId="{2FEDF769-191A-4834-BF20-359FA3592D40}" dt="2022-06-07T04:01:39.293" v="285" actId="478"/>
          <ac:spMkLst>
            <pc:docMk/>
            <pc:sldMk cId="3287404161" sldId="1532"/>
            <ac:spMk id="46" creationId="{094D8020-D1C8-4F4A-B8DD-B59FC620EEE8}"/>
          </ac:spMkLst>
        </pc:spChg>
        <pc:grpChg chg="del">
          <ac:chgData name="Dean Stanley" userId="7ee4f12b-6628-47ed-be50-1556a8e1bb69" providerId="ADAL" clId="{2FEDF769-191A-4834-BF20-359FA3592D40}" dt="2022-06-07T04:01:39.293" v="285" actId="478"/>
          <ac:grpSpMkLst>
            <pc:docMk/>
            <pc:sldMk cId="3287404161" sldId="1532"/>
            <ac:grpSpMk id="77" creationId="{97FD4CE3-EF01-48F6-AA38-04313BB77322}"/>
          </ac:grpSpMkLst>
        </pc:grpChg>
        <pc:grpChg chg="del">
          <ac:chgData name="Dean Stanley" userId="7ee4f12b-6628-47ed-be50-1556a8e1bb69" providerId="ADAL" clId="{2FEDF769-191A-4834-BF20-359FA3592D40}" dt="2022-06-07T04:01:39.293" v="285" actId="478"/>
          <ac:grpSpMkLst>
            <pc:docMk/>
            <pc:sldMk cId="3287404161" sldId="1532"/>
            <ac:grpSpMk id="96" creationId="{0A4E94F9-2141-4FBA-8D07-ED77982005F8}"/>
          </ac:grpSpMkLst>
        </pc:grpChg>
        <pc:grpChg chg="del">
          <ac:chgData name="Dean Stanley" userId="7ee4f12b-6628-47ed-be50-1556a8e1bb69" providerId="ADAL" clId="{2FEDF769-191A-4834-BF20-359FA3592D40}" dt="2022-06-07T04:01:39.293" v="285" actId="478"/>
          <ac:grpSpMkLst>
            <pc:docMk/>
            <pc:sldMk cId="3287404161" sldId="1532"/>
            <ac:grpSpMk id="108" creationId="{EB311D1D-36DF-48AA-B1A0-680828A94969}"/>
          </ac:grpSpMkLst>
        </pc:grpChg>
        <pc:picChg chg="del">
          <ac:chgData name="Dean Stanley" userId="7ee4f12b-6628-47ed-be50-1556a8e1bb69" providerId="ADAL" clId="{2FEDF769-191A-4834-BF20-359FA3592D40}" dt="2022-06-07T04:01:39.293" v="285" actId="478"/>
          <ac:picMkLst>
            <pc:docMk/>
            <pc:sldMk cId="3287404161" sldId="1532"/>
            <ac:picMk id="3" creationId="{0BD90402-EDFA-498E-B4C4-DF333B85628D}"/>
          </ac:picMkLst>
        </pc:picChg>
        <pc:picChg chg="add">
          <ac:chgData name="Dean Stanley" userId="7ee4f12b-6628-47ed-be50-1556a8e1bb69" providerId="ADAL" clId="{2FEDF769-191A-4834-BF20-359FA3592D40}" dt="2022-06-10T04:12:54.405" v="3014" actId="22"/>
          <ac:picMkLst>
            <pc:docMk/>
            <pc:sldMk cId="3287404161" sldId="1532"/>
            <ac:picMk id="3" creationId="{6C22561C-4907-57AC-8629-461EC68ECC81}"/>
          </ac:picMkLst>
        </pc:picChg>
        <pc:picChg chg="add del">
          <ac:chgData name="Dean Stanley" userId="7ee4f12b-6628-47ed-be50-1556a8e1bb69" providerId="ADAL" clId="{2FEDF769-191A-4834-BF20-359FA3592D40}" dt="2022-06-10T04:12:53.625" v="3013" actId="478"/>
          <ac:picMkLst>
            <pc:docMk/>
            <pc:sldMk cId="3287404161" sldId="1532"/>
            <ac:picMk id="4" creationId="{0C4E6490-526E-8FFE-F4A0-B1ABF624DCD7}"/>
          </ac:picMkLst>
        </pc:picChg>
        <pc:picChg chg="del">
          <ac:chgData name="Dean Stanley" userId="7ee4f12b-6628-47ed-be50-1556a8e1bb69" providerId="ADAL" clId="{2FEDF769-191A-4834-BF20-359FA3592D40}" dt="2022-06-07T04:01:39.293" v="285" actId="478"/>
          <ac:picMkLst>
            <pc:docMk/>
            <pc:sldMk cId="3287404161" sldId="1532"/>
            <ac:picMk id="73" creationId="{C8A4FD62-E86F-48E0-9202-C5A07B53BF5A}"/>
          </ac:picMkLst>
        </pc:picChg>
        <pc:picChg chg="del">
          <ac:chgData name="Dean Stanley" userId="7ee4f12b-6628-47ed-be50-1556a8e1bb69" providerId="ADAL" clId="{2FEDF769-191A-4834-BF20-359FA3592D40}" dt="2022-06-07T04:01:39.293" v="285" actId="478"/>
          <ac:picMkLst>
            <pc:docMk/>
            <pc:sldMk cId="3287404161" sldId="1532"/>
            <ac:picMk id="78" creationId="{987A08D8-8397-4D02-AA48-A08715AEA7CA}"/>
          </ac:picMkLst>
        </pc:picChg>
        <pc:cxnChg chg="del">
          <ac:chgData name="Dean Stanley" userId="7ee4f12b-6628-47ed-be50-1556a8e1bb69" providerId="ADAL" clId="{2FEDF769-191A-4834-BF20-359FA3592D40}" dt="2022-06-07T04:01:39.293" v="285" actId="478"/>
          <ac:cxnSpMkLst>
            <pc:docMk/>
            <pc:sldMk cId="3287404161" sldId="1532"/>
            <ac:cxnSpMk id="83" creationId="{43754ED4-4EA2-44B3-A263-FB5B6FB244D9}"/>
          </ac:cxnSpMkLst>
        </pc:cxnChg>
        <pc:cxnChg chg="mod">
          <ac:chgData name="Dean Stanley" userId="7ee4f12b-6628-47ed-be50-1556a8e1bb69" providerId="ADAL" clId="{2FEDF769-191A-4834-BF20-359FA3592D40}" dt="2022-06-07T04:01:39.293" v="285" actId="478"/>
          <ac:cxnSpMkLst>
            <pc:docMk/>
            <pc:sldMk cId="3287404161" sldId="1532"/>
            <ac:cxnSpMk id="97" creationId="{6BAA72ED-AC53-4FD1-9CCB-12D5B86A2BDA}"/>
          </ac:cxnSpMkLst>
        </pc:cxnChg>
      </pc:sldChg>
      <pc:sldChg chg="addSp delSp modSp mod modNotesTx">
        <pc:chgData name="Dean Stanley" userId="7ee4f12b-6628-47ed-be50-1556a8e1bb69" providerId="ADAL" clId="{2FEDF769-191A-4834-BF20-359FA3592D40}" dt="2022-06-10T04:14:09.007" v="3017" actId="22"/>
        <pc:sldMkLst>
          <pc:docMk/>
          <pc:sldMk cId="356709744" sldId="1533"/>
        </pc:sldMkLst>
        <pc:spChg chg="del">
          <ac:chgData name="Dean Stanley" userId="7ee4f12b-6628-47ed-be50-1556a8e1bb69" providerId="ADAL" clId="{2FEDF769-191A-4834-BF20-359FA3592D40}" dt="2022-06-10T04:13:42.224" v="3016" actId="478"/>
          <ac:spMkLst>
            <pc:docMk/>
            <pc:sldMk cId="356709744" sldId="1533"/>
            <ac:spMk id="11" creationId="{9A9CE3BA-B9FC-4780-BAF6-2F370B93E8AC}"/>
          </ac:spMkLst>
        </pc:spChg>
        <pc:spChg chg="del">
          <ac:chgData name="Dean Stanley" userId="7ee4f12b-6628-47ed-be50-1556a8e1bb69" providerId="ADAL" clId="{2FEDF769-191A-4834-BF20-359FA3592D40}" dt="2022-06-10T04:13:42.224" v="3016" actId="478"/>
          <ac:spMkLst>
            <pc:docMk/>
            <pc:sldMk cId="356709744" sldId="1533"/>
            <ac:spMk id="46" creationId="{094D8020-D1C8-4F4A-B8DD-B59FC620EEE8}"/>
          </ac:spMkLst>
        </pc:spChg>
        <pc:grpChg chg="del">
          <ac:chgData name="Dean Stanley" userId="7ee4f12b-6628-47ed-be50-1556a8e1bb69" providerId="ADAL" clId="{2FEDF769-191A-4834-BF20-359FA3592D40}" dt="2022-06-10T04:13:42.224" v="3016" actId="478"/>
          <ac:grpSpMkLst>
            <pc:docMk/>
            <pc:sldMk cId="356709744" sldId="1533"/>
            <ac:grpSpMk id="77" creationId="{97FD4CE3-EF01-48F6-AA38-04313BB77322}"/>
          </ac:grpSpMkLst>
        </pc:grpChg>
        <pc:grpChg chg="del">
          <ac:chgData name="Dean Stanley" userId="7ee4f12b-6628-47ed-be50-1556a8e1bb69" providerId="ADAL" clId="{2FEDF769-191A-4834-BF20-359FA3592D40}" dt="2022-06-10T04:13:42.224" v="3016" actId="478"/>
          <ac:grpSpMkLst>
            <pc:docMk/>
            <pc:sldMk cId="356709744" sldId="1533"/>
            <ac:grpSpMk id="96" creationId="{0A4E94F9-2141-4FBA-8D07-ED77982005F8}"/>
          </ac:grpSpMkLst>
        </pc:grpChg>
        <pc:grpChg chg="del">
          <ac:chgData name="Dean Stanley" userId="7ee4f12b-6628-47ed-be50-1556a8e1bb69" providerId="ADAL" clId="{2FEDF769-191A-4834-BF20-359FA3592D40}" dt="2022-06-10T04:13:42.224" v="3016" actId="478"/>
          <ac:grpSpMkLst>
            <pc:docMk/>
            <pc:sldMk cId="356709744" sldId="1533"/>
            <ac:grpSpMk id="108" creationId="{EB311D1D-36DF-48AA-B1A0-680828A94969}"/>
          </ac:grpSpMkLst>
        </pc:grpChg>
        <pc:picChg chg="del">
          <ac:chgData name="Dean Stanley" userId="7ee4f12b-6628-47ed-be50-1556a8e1bb69" providerId="ADAL" clId="{2FEDF769-191A-4834-BF20-359FA3592D40}" dt="2022-06-10T04:13:42.224" v="3016" actId="478"/>
          <ac:picMkLst>
            <pc:docMk/>
            <pc:sldMk cId="356709744" sldId="1533"/>
            <ac:picMk id="3" creationId="{0BD90402-EDFA-498E-B4C4-DF333B85628D}"/>
          </ac:picMkLst>
        </pc:picChg>
        <pc:picChg chg="add del">
          <ac:chgData name="Dean Stanley" userId="7ee4f12b-6628-47ed-be50-1556a8e1bb69" providerId="ADAL" clId="{2FEDF769-191A-4834-BF20-359FA3592D40}" dt="2022-06-10T04:13:31.121" v="3015" actId="478"/>
          <ac:picMkLst>
            <pc:docMk/>
            <pc:sldMk cId="356709744" sldId="1533"/>
            <ac:picMk id="4" creationId="{E3E7C628-505A-3683-662C-6337666D8699}"/>
          </ac:picMkLst>
        </pc:picChg>
        <pc:picChg chg="add">
          <ac:chgData name="Dean Stanley" userId="7ee4f12b-6628-47ed-be50-1556a8e1bb69" providerId="ADAL" clId="{2FEDF769-191A-4834-BF20-359FA3592D40}" dt="2022-06-10T04:14:09.007" v="3017" actId="22"/>
          <ac:picMkLst>
            <pc:docMk/>
            <pc:sldMk cId="356709744" sldId="1533"/>
            <ac:picMk id="5" creationId="{459EC574-5BEC-AC6B-71FA-80CC66904FAB}"/>
          </ac:picMkLst>
        </pc:picChg>
        <pc:picChg chg="del">
          <ac:chgData name="Dean Stanley" userId="7ee4f12b-6628-47ed-be50-1556a8e1bb69" providerId="ADAL" clId="{2FEDF769-191A-4834-BF20-359FA3592D40}" dt="2022-06-10T04:13:42.224" v="3016" actId="478"/>
          <ac:picMkLst>
            <pc:docMk/>
            <pc:sldMk cId="356709744" sldId="1533"/>
            <ac:picMk id="74" creationId="{F3E94D72-5FE3-441A-BA9B-D2646037AFE8}"/>
          </ac:picMkLst>
        </pc:picChg>
        <pc:picChg chg="del">
          <ac:chgData name="Dean Stanley" userId="7ee4f12b-6628-47ed-be50-1556a8e1bb69" providerId="ADAL" clId="{2FEDF769-191A-4834-BF20-359FA3592D40}" dt="2022-06-10T04:13:42.224" v="3016" actId="478"/>
          <ac:picMkLst>
            <pc:docMk/>
            <pc:sldMk cId="356709744" sldId="1533"/>
            <ac:picMk id="78" creationId="{987A08D8-8397-4D02-AA48-A08715AEA7CA}"/>
          </ac:picMkLst>
        </pc:picChg>
        <pc:cxnChg chg="del">
          <ac:chgData name="Dean Stanley" userId="7ee4f12b-6628-47ed-be50-1556a8e1bb69" providerId="ADAL" clId="{2FEDF769-191A-4834-BF20-359FA3592D40}" dt="2022-06-10T04:13:42.224" v="3016" actId="478"/>
          <ac:cxnSpMkLst>
            <pc:docMk/>
            <pc:sldMk cId="356709744" sldId="1533"/>
            <ac:cxnSpMk id="83" creationId="{43754ED4-4EA2-44B3-A263-FB5B6FB244D9}"/>
          </ac:cxnSpMkLst>
        </pc:cxnChg>
        <pc:cxnChg chg="mod">
          <ac:chgData name="Dean Stanley" userId="7ee4f12b-6628-47ed-be50-1556a8e1bb69" providerId="ADAL" clId="{2FEDF769-191A-4834-BF20-359FA3592D40}" dt="2022-06-10T04:13:42.224" v="3016" actId="478"/>
          <ac:cxnSpMkLst>
            <pc:docMk/>
            <pc:sldMk cId="356709744" sldId="1533"/>
            <ac:cxnSpMk id="97" creationId="{6BAA72ED-AC53-4FD1-9CCB-12D5B86A2BDA}"/>
          </ac:cxnSpMkLst>
        </pc:cxnChg>
      </pc:sldChg>
      <pc:sldChg chg="addSp delSp modSp mod">
        <pc:chgData name="Dean Stanley" userId="7ee4f12b-6628-47ed-be50-1556a8e1bb69" providerId="ADAL" clId="{2FEDF769-191A-4834-BF20-359FA3592D40}" dt="2022-06-10T04:14:44.220" v="3019"/>
        <pc:sldMkLst>
          <pc:docMk/>
          <pc:sldMk cId="4217184486" sldId="1534"/>
        </pc:sldMkLst>
        <pc:spChg chg="del">
          <ac:chgData name="Dean Stanley" userId="7ee4f12b-6628-47ed-be50-1556a8e1bb69" providerId="ADAL" clId="{2FEDF769-191A-4834-BF20-359FA3592D40}" dt="2022-06-07T04:02:49.534" v="287" actId="478"/>
          <ac:spMkLst>
            <pc:docMk/>
            <pc:sldMk cId="4217184486" sldId="1534"/>
            <ac:spMk id="11" creationId="{9A9CE3BA-B9FC-4780-BAF6-2F370B93E8AC}"/>
          </ac:spMkLst>
        </pc:spChg>
        <pc:spChg chg="del">
          <ac:chgData name="Dean Stanley" userId="7ee4f12b-6628-47ed-be50-1556a8e1bb69" providerId="ADAL" clId="{2FEDF769-191A-4834-BF20-359FA3592D40}" dt="2022-06-07T04:02:49.534" v="287" actId="478"/>
          <ac:spMkLst>
            <pc:docMk/>
            <pc:sldMk cId="4217184486" sldId="1534"/>
            <ac:spMk id="46" creationId="{094D8020-D1C8-4F4A-B8DD-B59FC620EEE8}"/>
          </ac:spMkLst>
        </pc:spChg>
        <pc:grpChg chg="del">
          <ac:chgData name="Dean Stanley" userId="7ee4f12b-6628-47ed-be50-1556a8e1bb69" providerId="ADAL" clId="{2FEDF769-191A-4834-BF20-359FA3592D40}" dt="2022-06-07T04:02:49.534" v="287" actId="478"/>
          <ac:grpSpMkLst>
            <pc:docMk/>
            <pc:sldMk cId="4217184486" sldId="1534"/>
            <ac:grpSpMk id="77" creationId="{97FD4CE3-EF01-48F6-AA38-04313BB77322}"/>
          </ac:grpSpMkLst>
        </pc:grpChg>
        <pc:grpChg chg="del">
          <ac:chgData name="Dean Stanley" userId="7ee4f12b-6628-47ed-be50-1556a8e1bb69" providerId="ADAL" clId="{2FEDF769-191A-4834-BF20-359FA3592D40}" dt="2022-06-07T04:02:49.534" v="287" actId="478"/>
          <ac:grpSpMkLst>
            <pc:docMk/>
            <pc:sldMk cId="4217184486" sldId="1534"/>
            <ac:grpSpMk id="96" creationId="{0A4E94F9-2141-4FBA-8D07-ED77982005F8}"/>
          </ac:grpSpMkLst>
        </pc:grpChg>
        <pc:grpChg chg="del">
          <ac:chgData name="Dean Stanley" userId="7ee4f12b-6628-47ed-be50-1556a8e1bb69" providerId="ADAL" clId="{2FEDF769-191A-4834-BF20-359FA3592D40}" dt="2022-06-07T04:02:49.534" v="287" actId="478"/>
          <ac:grpSpMkLst>
            <pc:docMk/>
            <pc:sldMk cId="4217184486" sldId="1534"/>
            <ac:grpSpMk id="108" creationId="{EB311D1D-36DF-48AA-B1A0-680828A94969}"/>
          </ac:grpSpMkLst>
        </pc:grpChg>
        <pc:picChg chg="del">
          <ac:chgData name="Dean Stanley" userId="7ee4f12b-6628-47ed-be50-1556a8e1bb69" providerId="ADAL" clId="{2FEDF769-191A-4834-BF20-359FA3592D40}" dt="2022-06-07T04:02:49.534" v="287" actId="478"/>
          <ac:picMkLst>
            <pc:docMk/>
            <pc:sldMk cId="4217184486" sldId="1534"/>
            <ac:picMk id="2" creationId="{77717936-83F1-4EA2-8566-E62080DA9542}"/>
          </ac:picMkLst>
        </pc:picChg>
        <pc:picChg chg="add">
          <ac:chgData name="Dean Stanley" userId="7ee4f12b-6628-47ed-be50-1556a8e1bb69" providerId="ADAL" clId="{2FEDF769-191A-4834-BF20-359FA3592D40}" dt="2022-06-10T04:14:44.220" v="3019"/>
          <ac:picMkLst>
            <pc:docMk/>
            <pc:sldMk cId="4217184486" sldId="1534"/>
            <ac:picMk id="2" creationId="{8F37136E-A09A-BE41-A725-AB43626B92DE}"/>
          </ac:picMkLst>
        </pc:picChg>
        <pc:picChg chg="del">
          <ac:chgData name="Dean Stanley" userId="7ee4f12b-6628-47ed-be50-1556a8e1bb69" providerId="ADAL" clId="{2FEDF769-191A-4834-BF20-359FA3592D40}" dt="2022-06-07T04:02:49.534" v="287" actId="478"/>
          <ac:picMkLst>
            <pc:docMk/>
            <pc:sldMk cId="4217184486" sldId="1534"/>
            <ac:picMk id="3" creationId="{0BD90402-EDFA-498E-B4C4-DF333B85628D}"/>
          </ac:picMkLst>
        </pc:picChg>
        <pc:picChg chg="del">
          <ac:chgData name="Dean Stanley" userId="7ee4f12b-6628-47ed-be50-1556a8e1bb69" providerId="ADAL" clId="{2FEDF769-191A-4834-BF20-359FA3592D40}" dt="2022-06-07T04:02:49.534" v="287" actId="478"/>
          <ac:picMkLst>
            <pc:docMk/>
            <pc:sldMk cId="4217184486" sldId="1534"/>
            <ac:picMk id="4" creationId="{B1CECB8F-38A5-4B07-90BE-6549FB29610F}"/>
          </ac:picMkLst>
        </pc:picChg>
        <pc:picChg chg="add del">
          <ac:chgData name="Dean Stanley" userId="7ee4f12b-6628-47ed-be50-1556a8e1bb69" providerId="ADAL" clId="{2FEDF769-191A-4834-BF20-359FA3592D40}" dt="2022-06-07T04:02:56.111" v="289" actId="22"/>
          <ac:picMkLst>
            <pc:docMk/>
            <pc:sldMk cId="4217184486" sldId="1534"/>
            <ac:picMk id="6" creationId="{EEB51BBE-CEF3-43E0-0447-0D4FC02C5435}"/>
          </ac:picMkLst>
        </pc:picChg>
        <pc:picChg chg="add del">
          <ac:chgData name="Dean Stanley" userId="7ee4f12b-6628-47ed-be50-1556a8e1bb69" providerId="ADAL" clId="{2FEDF769-191A-4834-BF20-359FA3592D40}" dt="2022-06-10T04:14:28.877" v="3018" actId="478"/>
          <ac:picMkLst>
            <pc:docMk/>
            <pc:sldMk cId="4217184486" sldId="1534"/>
            <ac:picMk id="8" creationId="{3021390E-690E-322D-D5F3-69F17A00F8AE}"/>
          </ac:picMkLst>
        </pc:picChg>
        <pc:picChg chg="del">
          <ac:chgData name="Dean Stanley" userId="7ee4f12b-6628-47ed-be50-1556a8e1bb69" providerId="ADAL" clId="{2FEDF769-191A-4834-BF20-359FA3592D40}" dt="2022-06-07T04:02:49.534" v="287" actId="478"/>
          <ac:picMkLst>
            <pc:docMk/>
            <pc:sldMk cId="4217184486" sldId="1534"/>
            <ac:picMk id="78" creationId="{987A08D8-8397-4D02-AA48-A08715AEA7CA}"/>
          </ac:picMkLst>
        </pc:picChg>
        <pc:cxnChg chg="del">
          <ac:chgData name="Dean Stanley" userId="7ee4f12b-6628-47ed-be50-1556a8e1bb69" providerId="ADAL" clId="{2FEDF769-191A-4834-BF20-359FA3592D40}" dt="2022-06-07T04:02:49.534" v="287" actId="478"/>
          <ac:cxnSpMkLst>
            <pc:docMk/>
            <pc:sldMk cId="4217184486" sldId="1534"/>
            <ac:cxnSpMk id="83" creationId="{43754ED4-4EA2-44B3-A263-FB5B6FB244D9}"/>
          </ac:cxnSpMkLst>
        </pc:cxnChg>
        <pc:cxnChg chg="mod">
          <ac:chgData name="Dean Stanley" userId="7ee4f12b-6628-47ed-be50-1556a8e1bb69" providerId="ADAL" clId="{2FEDF769-191A-4834-BF20-359FA3592D40}" dt="2022-06-07T04:02:49.534" v="287" actId="478"/>
          <ac:cxnSpMkLst>
            <pc:docMk/>
            <pc:sldMk cId="4217184486" sldId="1534"/>
            <ac:cxnSpMk id="97" creationId="{6BAA72ED-AC53-4FD1-9CCB-12D5B86A2BDA}"/>
          </ac:cxnSpMkLst>
        </pc:cxnChg>
      </pc:sldChg>
      <pc:sldChg chg="addSp delSp modSp mod modNotesTx">
        <pc:chgData name="Dean Stanley" userId="7ee4f12b-6628-47ed-be50-1556a8e1bb69" providerId="ADAL" clId="{2FEDF769-191A-4834-BF20-359FA3592D40}" dt="2022-06-10T03:50:03.469" v="2931" actId="1035"/>
        <pc:sldMkLst>
          <pc:docMk/>
          <pc:sldMk cId="1538298373" sldId="1535"/>
        </pc:sldMkLst>
        <pc:spChg chg="del">
          <ac:chgData name="Dean Stanley" userId="7ee4f12b-6628-47ed-be50-1556a8e1bb69" providerId="ADAL" clId="{2FEDF769-191A-4834-BF20-359FA3592D40}" dt="2022-06-07T03:52:53.710" v="261" actId="478"/>
          <ac:spMkLst>
            <pc:docMk/>
            <pc:sldMk cId="1538298373" sldId="1535"/>
            <ac:spMk id="11" creationId="{9A9CE3BA-B9FC-4780-BAF6-2F370B93E8AC}"/>
          </ac:spMkLst>
        </pc:spChg>
        <pc:spChg chg="del">
          <ac:chgData name="Dean Stanley" userId="7ee4f12b-6628-47ed-be50-1556a8e1bb69" providerId="ADAL" clId="{2FEDF769-191A-4834-BF20-359FA3592D40}" dt="2022-06-07T03:52:53.710" v="261" actId="478"/>
          <ac:spMkLst>
            <pc:docMk/>
            <pc:sldMk cId="1538298373" sldId="1535"/>
            <ac:spMk id="15" creationId="{3E12F746-5363-4B26-98BC-DF93080DE741}"/>
          </ac:spMkLst>
        </pc:spChg>
        <pc:grpChg chg="del">
          <ac:chgData name="Dean Stanley" userId="7ee4f12b-6628-47ed-be50-1556a8e1bb69" providerId="ADAL" clId="{2FEDF769-191A-4834-BF20-359FA3592D40}" dt="2022-06-07T03:52:53.710" v="261" actId="478"/>
          <ac:grpSpMkLst>
            <pc:docMk/>
            <pc:sldMk cId="1538298373" sldId="1535"/>
            <ac:grpSpMk id="26" creationId="{E961E6C2-CF81-472A-86C1-82BE4BE632C1}"/>
          </ac:grpSpMkLst>
        </pc:grpChg>
        <pc:grpChg chg="del">
          <ac:chgData name="Dean Stanley" userId="7ee4f12b-6628-47ed-be50-1556a8e1bb69" providerId="ADAL" clId="{2FEDF769-191A-4834-BF20-359FA3592D40}" dt="2022-06-07T03:52:53.710" v="261" actId="478"/>
          <ac:grpSpMkLst>
            <pc:docMk/>
            <pc:sldMk cId="1538298373" sldId="1535"/>
            <ac:grpSpMk id="27" creationId="{78A6ACC6-B9A0-4097-9575-F624848E55E5}"/>
          </ac:grpSpMkLst>
        </pc:grpChg>
        <pc:grpChg chg="del">
          <ac:chgData name="Dean Stanley" userId="7ee4f12b-6628-47ed-be50-1556a8e1bb69" providerId="ADAL" clId="{2FEDF769-191A-4834-BF20-359FA3592D40}" dt="2022-06-07T03:52:53.710" v="261" actId="478"/>
          <ac:grpSpMkLst>
            <pc:docMk/>
            <pc:sldMk cId="1538298373" sldId="1535"/>
            <ac:grpSpMk id="42" creationId="{A9A9F72B-8916-498A-AB73-05EFB5CCDB7D}"/>
          </ac:grpSpMkLst>
        </pc:grpChg>
        <pc:grpChg chg="del">
          <ac:chgData name="Dean Stanley" userId="7ee4f12b-6628-47ed-be50-1556a8e1bb69" providerId="ADAL" clId="{2FEDF769-191A-4834-BF20-359FA3592D40}" dt="2022-06-07T03:52:53.710" v="261" actId="478"/>
          <ac:grpSpMkLst>
            <pc:docMk/>
            <pc:sldMk cId="1538298373" sldId="1535"/>
            <ac:grpSpMk id="43" creationId="{B19B9A68-A99B-429A-B887-93BF15FE6361}"/>
          </ac:grpSpMkLst>
        </pc:grpChg>
        <pc:grpChg chg="del">
          <ac:chgData name="Dean Stanley" userId="7ee4f12b-6628-47ed-be50-1556a8e1bb69" providerId="ADAL" clId="{2FEDF769-191A-4834-BF20-359FA3592D40}" dt="2022-06-07T03:52:53.710" v="261" actId="478"/>
          <ac:grpSpMkLst>
            <pc:docMk/>
            <pc:sldMk cId="1538298373" sldId="1535"/>
            <ac:grpSpMk id="100" creationId="{C1A9C083-8499-4449-AF7A-59ADEA34AB37}"/>
          </ac:grpSpMkLst>
        </pc:grpChg>
        <pc:picChg chg="del">
          <ac:chgData name="Dean Stanley" userId="7ee4f12b-6628-47ed-be50-1556a8e1bb69" providerId="ADAL" clId="{2FEDF769-191A-4834-BF20-359FA3592D40}" dt="2022-06-07T03:52:53.710" v="261" actId="478"/>
          <ac:picMkLst>
            <pc:docMk/>
            <pc:sldMk cId="1538298373" sldId="1535"/>
            <ac:picMk id="3" creationId="{0BD90402-EDFA-498E-B4C4-DF333B85628D}"/>
          </ac:picMkLst>
        </pc:picChg>
        <pc:picChg chg="add mod">
          <ac:chgData name="Dean Stanley" userId="7ee4f12b-6628-47ed-be50-1556a8e1bb69" providerId="ADAL" clId="{2FEDF769-191A-4834-BF20-359FA3592D40}" dt="2022-06-10T03:50:03.469" v="2931" actId="1035"/>
          <ac:picMkLst>
            <pc:docMk/>
            <pc:sldMk cId="1538298373" sldId="1535"/>
            <ac:picMk id="3" creationId="{D1BD754C-5826-4098-FAB4-7C2BF220F783}"/>
          </ac:picMkLst>
        </pc:picChg>
        <pc:picChg chg="del">
          <ac:chgData name="Dean Stanley" userId="7ee4f12b-6628-47ed-be50-1556a8e1bb69" providerId="ADAL" clId="{2FEDF769-191A-4834-BF20-359FA3592D40}" dt="2022-06-07T03:52:53.710" v="261" actId="478"/>
          <ac:picMkLst>
            <pc:docMk/>
            <pc:sldMk cId="1538298373" sldId="1535"/>
            <ac:picMk id="4" creationId="{B1CECB8F-38A5-4B07-90BE-6549FB29610F}"/>
          </ac:picMkLst>
        </pc:picChg>
        <pc:picChg chg="add del">
          <ac:chgData name="Dean Stanley" userId="7ee4f12b-6628-47ed-be50-1556a8e1bb69" providerId="ADAL" clId="{2FEDF769-191A-4834-BF20-359FA3592D40}" dt="2022-06-10T03:49:52.258" v="2929" actId="478"/>
          <ac:picMkLst>
            <pc:docMk/>
            <pc:sldMk cId="1538298373" sldId="1535"/>
            <ac:picMk id="5" creationId="{0D534F51-0ED6-47CD-8F27-77257197E391}"/>
          </ac:picMkLst>
        </pc:picChg>
        <pc:picChg chg="del">
          <ac:chgData name="Dean Stanley" userId="7ee4f12b-6628-47ed-be50-1556a8e1bb69" providerId="ADAL" clId="{2FEDF769-191A-4834-BF20-359FA3592D40}" dt="2022-06-07T03:52:53.710" v="261" actId="478"/>
          <ac:picMkLst>
            <pc:docMk/>
            <pc:sldMk cId="1538298373" sldId="1535"/>
            <ac:picMk id="78" creationId="{987A08D8-8397-4D02-AA48-A08715AEA7CA}"/>
          </ac:picMkLst>
        </pc:picChg>
      </pc:sldChg>
      <pc:sldChg chg="addSp delSp modSp mod modNotesTx">
        <pc:chgData name="Dean Stanley" userId="7ee4f12b-6628-47ed-be50-1556a8e1bb69" providerId="ADAL" clId="{2FEDF769-191A-4834-BF20-359FA3592D40}" dt="2022-06-10T03:51:28.530" v="2966" actId="20577"/>
        <pc:sldMkLst>
          <pc:docMk/>
          <pc:sldMk cId="2006202733" sldId="1536"/>
        </pc:sldMkLst>
        <pc:spChg chg="del">
          <ac:chgData name="Dean Stanley" userId="7ee4f12b-6628-47ed-be50-1556a8e1bb69" providerId="ADAL" clId="{2FEDF769-191A-4834-BF20-359FA3592D40}" dt="2022-06-07T03:53:49.716" v="263" actId="478"/>
          <ac:spMkLst>
            <pc:docMk/>
            <pc:sldMk cId="2006202733" sldId="1536"/>
            <ac:spMk id="11" creationId="{9A9CE3BA-B9FC-4780-BAF6-2F370B93E8AC}"/>
          </ac:spMkLst>
        </pc:spChg>
        <pc:spChg chg="del">
          <ac:chgData name="Dean Stanley" userId="7ee4f12b-6628-47ed-be50-1556a8e1bb69" providerId="ADAL" clId="{2FEDF769-191A-4834-BF20-359FA3592D40}" dt="2022-06-07T03:53:49.716" v="263" actId="478"/>
          <ac:spMkLst>
            <pc:docMk/>
            <pc:sldMk cId="2006202733" sldId="1536"/>
            <ac:spMk id="15" creationId="{3E12F746-5363-4B26-98BC-DF93080DE741}"/>
          </ac:spMkLst>
        </pc:spChg>
        <pc:grpChg chg="del">
          <ac:chgData name="Dean Stanley" userId="7ee4f12b-6628-47ed-be50-1556a8e1bb69" providerId="ADAL" clId="{2FEDF769-191A-4834-BF20-359FA3592D40}" dt="2022-06-07T03:53:49.716" v="263" actId="478"/>
          <ac:grpSpMkLst>
            <pc:docMk/>
            <pc:sldMk cId="2006202733" sldId="1536"/>
            <ac:grpSpMk id="26" creationId="{E961E6C2-CF81-472A-86C1-82BE4BE632C1}"/>
          </ac:grpSpMkLst>
        </pc:grpChg>
        <pc:grpChg chg="del">
          <ac:chgData name="Dean Stanley" userId="7ee4f12b-6628-47ed-be50-1556a8e1bb69" providerId="ADAL" clId="{2FEDF769-191A-4834-BF20-359FA3592D40}" dt="2022-06-07T03:53:49.716" v="263" actId="478"/>
          <ac:grpSpMkLst>
            <pc:docMk/>
            <pc:sldMk cId="2006202733" sldId="1536"/>
            <ac:grpSpMk id="27" creationId="{78A6ACC6-B9A0-4097-9575-F624848E55E5}"/>
          </ac:grpSpMkLst>
        </pc:grpChg>
        <pc:grpChg chg="del">
          <ac:chgData name="Dean Stanley" userId="7ee4f12b-6628-47ed-be50-1556a8e1bb69" providerId="ADAL" clId="{2FEDF769-191A-4834-BF20-359FA3592D40}" dt="2022-06-07T03:53:49.716" v="263" actId="478"/>
          <ac:grpSpMkLst>
            <pc:docMk/>
            <pc:sldMk cId="2006202733" sldId="1536"/>
            <ac:grpSpMk id="42" creationId="{A9A9F72B-8916-498A-AB73-05EFB5CCDB7D}"/>
          </ac:grpSpMkLst>
        </pc:grpChg>
        <pc:grpChg chg="del">
          <ac:chgData name="Dean Stanley" userId="7ee4f12b-6628-47ed-be50-1556a8e1bb69" providerId="ADAL" clId="{2FEDF769-191A-4834-BF20-359FA3592D40}" dt="2022-06-07T03:53:49.716" v="263" actId="478"/>
          <ac:grpSpMkLst>
            <pc:docMk/>
            <pc:sldMk cId="2006202733" sldId="1536"/>
            <ac:grpSpMk id="43" creationId="{774FCCE9-B61F-4F88-92FB-2644C31F0836}"/>
          </ac:grpSpMkLst>
        </pc:grpChg>
        <pc:grpChg chg="del">
          <ac:chgData name="Dean Stanley" userId="7ee4f12b-6628-47ed-be50-1556a8e1bb69" providerId="ADAL" clId="{2FEDF769-191A-4834-BF20-359FA3592D40}" dt="2022-06-07T03:53:49.716" v="263" actId="478"/>
          <ac:grpSpMkLst>
            <pc:docMk/>
            <pc:sldMk cId="2006202733" sldId="1536"/>
            <ac:grpSpMk id="46" creationId="{CBBBABCB-827D-4C46-9633-4B1A5309BA25}"/>
          </ac:grpSpMkLst>
        </pc:grpChg>
        <pc:grpChg chg="del">
          <ac:chgData name="Dean Stanley" userId="7ee4f12b-6628-47ed-be50-1556a8e1bb69" providerId="ADAL" clId="{2FEDF769-191A-4834-BF20-359FA3592D40}" dt="2022-06-07T03:53:49.716" v="263" actId="478"/>
          <ac:grpSpMkLst>
            <pc:docMk/>
            <pc:sldMk cId="2006202733" sldId="1536"/>
            <ac:grpSpMk id="100" creationId="{C1A9C083-8499-4449-AF7A-59ADEA34AB37}"/>
          </ac:grpSpMkLst>
        </pc:grpChg>
        <pc:picChg chg="del">
          <ac:chgData name="Dean Stanley" userId="7ee4f12b-6628-47ed-be50-1556a8e1bb69" providerId="ADAL" clId="{2FEDF769-191A-4834-BF20-359FA3592D40}" dt="2022-06-07T03:53:49.716" v="263" actId="478"/>
          <ac:picMkLst>
            <pc:docMk/>
            <pc:sldMk cId="2006202733" sldId="1536"/>
            <ac:picMk id="3" creationId="{0BD90402-EDFA-498E-B4C4-DF333B85628D}"/>
          </ac:picMkLst>
        </pc:picChg>
        <pc:picChg chg="add">
          <ac:chgData name="Dean Stanley" userId="7ee4f12b-6628-47ed-be50-1556a8e1bb69" providerId="ADAL" clId="{2FEDF769-191A-4834-BF20-359FA3592D40}" dt="2022-06-10T03:50:42.978" v="2933" actId="22"/>
          <ac:picMkLst>
            <pc:docMk/>
            <pc:sldMk cId="2006202733" sldId="1536"/>
            <ac:picMk id="3" creationId="{CD43C5A5-BAA8-681D-968B-90A5929585E2}"/>
          </ac:picMkLst>
        </pc:picChg>
        <pc:picChg chg="del">
          <ac:chgData name="Dean Stanley" userId="7ee4f12b-6628-47ed-be50-1556a8e1bb69" providerId="ADAL" clId="{2FEDF769-191A-4834-BF20-359FA3592D40}" dt="2022-06-07T03:53:49.716" v="263" actId="478"/>
          <ac:picMkLst>
            <pc:docMk/>
            <pc:sldMk cId="2006202733" sldId="1536"/>
            <ac:picMk id="4" creationId="{B1CECB8F-38A5-4B07-90BE-6549FB29610F}"/>
          </ac:picMkLst>
        </pc:picChg>
        <pc:picChg chg="add del">
          <ac:chgData name="Dean Stanley" userId="7ee4f12b-6628-47ed-be50-1556a8e1bb69" providerId="ADAL" clId="{2FEDF769-191A-4834-BF20-359FA3592D40}" dt="2022-06-10T03:50:42.319" v="2932" actId="478"/>
          <ac:picMkLst>
            <pc:docMk/>
            <pc:sldMk cId="2006202733" sldId="1536"/>
            <ac:picMk id="5" creationId="{3274BEF2-81BC-BB3B-5965-252B01198553}"/>
          </ac:picMkLst>
        </pc:picChg>
        <pc:picChg chg="del">
          <ac:chgData name="Dean Stanley" userId="7ee4f12b-6628-47ed-be50-1556a8e1bb69" providerId="ADAL" clId="{2FEDF769-191A-4834-BF20-359FA3592D40}" dt="2022-06-07T03:53:49.716" v="263" actId="478"/>
          <ac:picMkLst>
            <pc:docMk/>
            <pc:sldMk cId="2006202733" sldId="1536"/>
            <ac:picMk id="78" creationId="{987A08D8-8397-4D02-AA48-A08715AEA7CA}"/>
          </ac:picMkLst>
        </pc:picChg>
        <pc:cxnChg chg="mod">
          <ac:chgData name="Dean Stanley" userId="7ee4f12b-6628-47ed-be50-1556a8e1bb69" providerId="ADAL" clId="{2FEDF769-191A-4834-BF20-359FA3592D40}" dt="2022-06-07T03:53:49.716" v="263" actId="478"/>
          <ac:cxnSpMkLst>
            <pc:docMk/>
            <pc:sldMk cId="2006202733" sldId="1536"/>
            <ac:cxnSpMk id="44" creationId="{4882C4FF-AD53-4574-9DAA-296BDA13079F}"/>
          </ac:cxnSpMkLst>
        </pc:cxnChg>
      </pc:sldChg>
      <pc:sldChg chg="addSp delSp modSp mod modNotesTx">
        <pc:chgData name="Dean Stanley" userId="7ee4f12b-6628-47ed-be50-1556a8e1bb69" providerId="ADAL" clId="{2FEDF769-191A-4834-BF20-359FA3592D40}" dt="2022-06-10T03:52:37.796" v="2975" actId="20577"/>
        <pc:sldMkLst>
          <pc:docMk/>
          <pc:sldMk cId="1061848427" sldId="1537"/>
        </pc:sldMkLst>
        <pc:spChg chg="del">
          <ac:chgData name="Dean Stanley" userId="7ee4f12b-6628-47ed-be50-1556a8e1bb69" providerId="ADAL" clId="{2FEDF769-191A-4834-BF20-359FA3592D40}" dt="2022-06-07T03:55:04.438" v="265" actId="478"/>
          <ac:spMkLst>
            <pc:docMk/>
            <pc:sldMk cId="1061848427" sldId="1537"/>
            <ac:spMk id="11" creationId="{9A9CE3BA-B9FC-4780-BAF6-2F370B93E8AC}"/>
          </ac:spMkLst>
        </pc:spChg>
        <pc:spChg chg="del">
          <ac:chgData name="Dean Stanley" userId="7ee4f12b-6628-47ed-be50-1556a8e1bb69" providerId="ADAL" clId="{2FEDF769-191A-4834-BF20-359FA3592D40}" dt="2022-06-07T03:55:04.438" v="265" actId="478"/>
          <ac:spMkLst>
            <pc:docMk/>
            <pc:sldMk cId="1061848427" sldId="1537"/>
            <ac:spMk id="15" creationId="{3E12F746-5363-4B26-98BC-DF93080DE741}"/>
          </ac:spMkLst>
        </pc:spChg>
        <pc:grpChg chg="del">
          <ac:chgData name="Dean Stanley" userId="7ee4f12b-6628-47ed-be50-1556a8e1bb69" providerId="ADAL" clId="{2FEDF769-191A-4834-BF20-359FA3592D40}" dt="2022-06-07T03:55:04.438" v="265" actId="478"/>
          <ac:grpSpMkLst>
            <pc:docMk/>
            <pc:sldMk cId="1061848427" sldId="1537"/>
            <ac:grpSpMk id="26" creationId="{E961E6C2-CF81-472A-86C1-82BE4BE632C1}"/>
          </ac:grpSpMkLst>
        </pc:grpChg>
        <pc:grpChg chg="del">
          <ac:chgData name="Dean Stanley" userId="7ee4f12b-6628-47ed-be50-1556a8e1bb69" providerId="ADAL" clId="{2FEDF769-191A-4834-BF20-359FA3592D40}" dt="2022-06-07T03:55:04.438" v="265" actId="478"/>
          <ac:grpSpMkLst>
            <pc:docMk/>
            <pc:sldMk cId="1061848427" sldId="1537"/>
            <ac:grpSpMk id="27" creationId="{78A6ACC6-B9A0-4097-9575-F624848E55E5}"/>
          </ac:grpSpMkLst>
        </pc:grpChg>
        <pc:grpChg chg="del">
          <ac:chgData name="Dean Stanley" userId="7ee4f12b-6628-47ed-be50-1556a8e1bb69" providerId="ADAL" clId="{2FEDF769-191A-4834-BF20-359FA3592D40}" dt="2022-06-07T03:55:04.438" v="265" actId="478"/>
          <ac:grpSpMkLst>
            <pc:docMk/>
            <pc:sldMk cId="1061848427" sldId="1537"/>
            <ac:grpSpMk id="42" creationId="{A9A9F72B-8916-498A-AB73-05EFB5CCDB7D}"/>
          </ac:grpSpMkLst>
        </pc:grpChg>
        <pc:grpChg chg="del">
          <ac:chgData name="Dean Stanley" userId="7ee4f12b-6628-47ed-be50-1556a8e1bb69" providerId="ADAL" clId="{2FEDF769-191A-4834-BF20-359FA3592D40}" dt="2022-06-07T03:55:04.438" v="265" actId="478"/>
          <ac:grpSpMkLst>
            <pc:docMk/>
            <pc:sldMk cId="1061848427" sldId="1537"/>
            <ac:grpSpMk id="43" creationId="{774FCCE9-B61F-4F88-92FB-2644C31F0836}"/>
          </ac:grpSpMkLst>
        </pc:grpChg>
        <pc:grpChg chg="del">
          <ac:chgData name="Dean Stanley" userId="7ee4f12b-6628-47ed-be50-1556a8e1bb69" providerId="ADAL" clId="{2FEDF769-191A-4834-BF20-359FA3592D40}" dt="2022-06-07T03:55:04.438" v="265" actId="478"/>
          <ac:grpSpMkLst>
            <pc:docMk/>
            <pc:sldMk cId="1061848427" sldId="1537"/>
            <ac:grpSpMk id="46" creationId="{76428FAB-8C5D-48E0-907C-011A80ADFA99}"/>
          </ac:grpSpMkLst>
        </pc:grpChg>
        <pc:grpChg chg="del">
          <ac:chgData name="Dean Stanley" userId="7ee4f12b-6628-47ed-be50-1556a8e1bb69" providerId="ADAL" clId="{2FEDF769-191A-4834-BF20-359FA3592D40}" dt="2022-06-07T03:55:04.438" v="265" actId="478"/>
          <ac:grpSpMkLst>
            <pc:docMk/>
            <pc:sldMk cId="1061848427" sldId="1537"/>
            <ac:grpSpMk id="49" creationId="{9EA3B7D6-887C-40AF-ADAA-6A9B570B24E3}"/>
          </ac:grpSpMkLst>
        </pc:grpChg>
        <pc:grpChg chg="del">
          <ac:chgData name="Dean Stanley" userId="7ee4f12b-6628-47ed-be50-1556a8e1bb69" providerId="ADAL" clId="{2FEDF769-191A-4834-BF20-359FA3592D40}" dt="2022-06-07T03:55:04.438" v="265" actId="478"/>
          <ac:grpSpMkLst>
            <pc:docMk/>
            <pc:sldMk cId="1061848427" sldId="1537"/>
            <ac:grpSpMk id="100" creationId="{C1A9C083-8499-4449-AF7A-59ADEA34AB37}"/>
          </ac:grpSpMkLst>
        </pc:grpChg>
        <pc:picChg chg="del">
          <ac:chgData name="Dean Stanley" userId="7ee4f12b-6628-47ed-be50-1556a8e1bb69" providerId="ADAL" clId="{2FEDF769-191A-4834-BF20-359FA3592D40}" dt="2022-06-07T03:55:04.438" v="265" actId="478"/>
          <ac:picMkLst>
            <pc:docMk/>
            <pc:sldMk cId="1061848427" sldId="1537"/>
            <ac:picMk id="3" creationId="{0BD90402-EDFA-498E-B4C4-DF333B85628D}"/>
          </ac:picMkLst>
        </pc:picChg>
        <pc:picChg chg="add">
          <ac:chgData name="Dean Stanley" userId="7ee4f12b-6628-47ed-be50-1556a8e1bb69" providerId="ADAL" clId="{2FEDF769-191A-4834-BF20-359FA3592D40}" dt="2022-06-10T03:52:20.924" v="2968" actId="22"/>
          <ac:picMkLst>
            <pc:docMk/>
            <pc:sldMk cId="1061848427" sldId="1537"/>
            <ac:picMk id="3" creationId="{D82F6C58-684D-A8DA-13B0-34160198B069}"/>
          </ac:picMkLst>
        </pc:picChg>
        <pc:picChg chg="del">
          <ac:chgData name="Dean Stanley" userId="7ee4f12b-6628-47ed-be50-1556a8e1bb69" providerId="ADAL" clId="{2FEDF769-191A-4834-BF20-359FA3592D40}" dt="2022-06-07T03:55:04.438" v="265" actId="478"/>
          <ac:picMkLst>
            <pc:docMk/>
            <pc:sldMk cId="1061848427" sldId="1537"/>
            <ac:picMk id="4" creationId="{B1CECB8F-38A5-4B07-90BE-6549FB29610F}"/>
          </ac:picMkLst>
        </pc:picChg>
        <pc:picChg chg="add del">
          <ac:chgData name="Dean Stanley" userId="7ee4f12b-6628-47ed-be50-1556a8e1bb69" providerId="ADAL" clId="{2FEDF769-191A-4834-BF20-359FA3592D40}" dt="2022-06-10T03:52:20.274" v="2967" actId="478"/>
          <ac:picMkLst>
            <pc:docMk/>
            <pc:sldMk cId="1061848427" sldId="1537"/>
            <ac:picMk id="5" creationId="{6B8D983E-976E-BAB9-222D-A4FB9B10A55F}"/>
          </ac:picMkLst>
        </pc:picChg>
        <pc:picChg chg="del">
          <ac:chgData name="Dean Stanley" userId="7ee4f12b-6628-47ed-be50-1556a8e1bb69" providerId="ADAL" clId="{2FEDF769-191A-4834-BF20-359FA3592D40}" dt="2022-06-07T03:55:04.438" v="265" actId="478"/>
          <ac:picMkLst>
            <pc:docMk/>
            <pc:sldMk cId="1061848427" sldId="1537"/>
            <ac:picMk id="78" creationId="{987A08D8-8397-4D02-AA48-A08715AEA7CA}"/>
          </ac:picMkLst>
        </pc:picChg>
        <pc:cxnChg chg="mod">
          <ac:chgData name="Dean Stanley" userId="7ee4f12b-6628-47ed-be50-1556a8e1bb69" providerId="ADAL" clId="{2FEDF769-191A-4834-BF20-359FA3592D40}" dt="2022-06-07T03:55:04.438" v="265" actId="478"/>
          <ac:cxnSpMkLst>
            <pc:docMk/>
            <pc:sldMk cId="1061848427" sldId="1537"/>
            <ac:cxnSpMk id="44" creationId="{4882C4FF-AD53-4574-9DAA-296BDA13079F}"/>
          </ac:cxnSpMkLst>
        </pc:cxnChg>
      </pc:sldChg>
      <pc:sldChg chg="addSp delSp mod">
        <pc:chgData name="Dean Stanley" userId="7ee4f12b-6628-47ed-be50-1556a8e1bb69" providerId="ADAL" clId="{2FEDF769-191A-4834-BF20-359FA3592D40}" dt="2022-06-07T03:27:12.936" v="204" actId="22"/>
        <pc:sldMkLst>
          <pc:docMk/>
          <pc:sldMk cId="3268126481" sldId="1538"/>
        </pc:sldMkLst>
        <pc:spChg chg="del">
          <ac:chgData name="Dean Stanley" userId="7ee4f12b-6628-47ed-be50-1556a8e1bb69" providerId="ADAL" clId="{2FEDF769-191A-4834-BF20-359FA3592D40}" dt="2022-06-07T03:26:39.972" v="202" actId="478"/>
          <ac:spMkLst>
            <pc:docMk/>
            <pc:sldMk cId="3268126481" sldId="1538"/>
            <ac:spMk id="15" creationId="{3E12F746-5363-4B26-98BC-DF93080DE741}"/>
          </ac:spMkLst>
        </pc:spChg>
        <pc:grpChg chg="del">
          <ac:chgData name="Dean Stanley" userId="7ee4f12b-6628-47ed-be50-1556a8e1bb69" providerId="ADAL" clId="{2FEDF769-191A-4834-BF20-359FA3592D40}" dt="2022-06-07T03:26:39.972" v="202" actId="478"/>
          <ac:grpSpMkLst>
            <pc:docMk/>
            <pc:sldMk cId="3268126481" sldId="1538"/>
            <ac:grpSpMk id="7" creationId="{BD34CC19-F182-4DA4-A248-E2C9EF03E43D}"/>
          </ac:grpSpMkLst>
        </pc:grpChg>
        <pc:picChg chg="add">
          <ac:chgData name="Dean Stanley" userId="7ee4f12b-6628-47ed-be50-1556a8e1bb69" providerId="ADAL" clId="{2FEDF769-191A-4834-BF20-359FA3592D40}" dt="2022-06-07T03:27:12.936" v="204" actId="22"/>
          <ac:picMkLst>
            <pc:docMk/>
            <pc:sldMk cId="3268126481" sldId="1538"/>
            <ac:picMk id="3" creationId="{C2EF76F8-9833-3D28-3B5E-94017F7C3964}"/>
          </ac:picMkLst>
        </pc:picChg>
      </pc:sldChg>
      <pc:sldChg chg="addSp delSp mod modAnim">
        <pc:chgData name="Dean Stanley" userId="7ee4f12b-6628-47ed-be50-1556a8e1bb69" providerId="ADAL" clId="{2FEDF769-191A-4834-BF20-359FA3592D40}" dt="2022-06-07T03:27:40.659" v="206" actId="22"/>
        <pc:sldMkLst>
          <pc:docMk/>
          <pc:sldMk cId="528917732" sldId="1539"/>
        </pc:sldMkLst>
        <pc:spChg chg="del">
          <ac:chgData name="Dean Stanley" userId="7ee4f12b-6628-47ed-be50-1556a8e1bb69" providerId="ADAL" clId="{2FEDF769-191A-4834-BF20-359FA3592D40}" dt="2022-06-07T03:27:38.683" v="205" actId="478"/>
          <ac:spMkLst>
            <pc:docMk/>
            <pc:sldMk cId="528917732" sldId="1539"/>
            <ac:spMk id="15" creationId="{3E12F746-5363-4B26-98BC-DF93080DE741}"/>
          </ac:spMkLst>
        </pc:spChg>
        <pc:grpChg chg="del">
          <ac:chgData name="Dean Stanley" userId="7ee4f12b-6628-47ed-be50-1556a8e1bb69" providerId="ADAL" clId="{2FEDF769-191A-4834-BF20-359FA3592D40}" dt="2022-06-07T03:27:38.683" v="205" actId="478"/>
          <ac:grpSpMkLst>
            <pc:docMk/>
            <pc:sldMk cId="528917732" sldId="1539"/>
            <ac:grpSpMk id="2" creationId="{8B7FD578-06F5-4730-9296-23FCE99F9D60}"/>
          </ac:grpSpMkLst>
        </pc:grpChg>
        <pc:grpChg chg="del">
          <ac:chgData name="Dean Stanley" userId="7ee4f12b-6628-47ed-be50-1556a8e1bb69" providerId="ADAL" clId="{2FEDF769-191A-4834-BF20-359FA3592D40}" dt="2022-06-07T03:27:38.683" v="205" actId="478"/>
          <ac:grpSpMkLst>
            <pc:docMk/>
            <pc:sldMk cId="528917732" sldId="1539"/>
            <ac:grpSpMk id="7" creationId="{BD34CC19-F182-4DA4-A248-E2C9EF03E43D}"/>
          </ac:grpSpMkLst>
        </pc:grpChg>
        <pc:picChg chg="add del">
          <ac:chgData name="Dean Stanley" userId="7ee4f12b-6628-47ed-be50-1556a8e1bb69" providerId="ADAL" clId="{2FEDF769-191A-4834-BF20-359FA3592D40}" dt="2022-06-07T03:26:06.155" v="201" actId="22"/>
          <ac:picMkLst>
            <pc:docMk/>
            <pc:sldMk cId="528917732" sldId="1539"/>
            <ac:picMk id="4" creationId="{35DE9B03-30A4-866E-4F6B-EDDF3FBDFF6A}"/>
          </ac:picMkLst>
        </pc:picChg>
        <pc:picChg chg="add">
          <ac:chgData name="Dean Stanley" userId="7ee4f12b-6628-47ed-be50-1556a8e1bb69" providerId="ADAL" clId="{2FEDF769-191A-4834-BF20-359FA3592D40}" dt="2022-06-07T03:27:40.659" v="206" actId="22"/>
          <ac:picMkLst>
            <pc:docMk/>
            <pc:sldMk cId="528917732" sldId="1539"/>
            <ac:picMk id="8" creationId="{5B52CB10-82A4-0EFB-0D5D-64729F30273D}"/>
          </ac:picMkLst>
        </pc:picChg>
      </pc:sldChg>
      <pc:sldChg chg="addSp delSp mod modAnim">
        <pc:chgData name="Dean Stanley" userId="7ee4f12b-6628-47ed-be50-1556a8e1bb69" providerId="ADAL" clId="{2FEDF769-191A-4834-BF20-359FA3592D40}" dt="2022-06-07T03:28:09.463" v="208" actId="22"/>
        <pc:sldMkLst>
          <pc:docMk/>
          <pc:sldMk cId="2068513588" sldId="1540"/>
        </pc:sldMkLst>
        <pc:spChg chg="del">
          <ac:chgData name="Dean Stanley" userId="7ee4f12b-6628-47ed-be50-1556a8e1bb69" providerId="ADAL" clId="{2FEDF769-191A-4834-BF20-359FA3592D40}" dt="2022-06-07T03:28:08.419" v="207" actId="478"/>
          <ac:spMkLst>
            <pc:docMk/>
            <pc:sldMk cId="2068513588" sldId="1540"/>
            <ac:spMk id="15" creationId="{3E12F746-5363-4B26-98BC-DF93080DE741}"/>
          </ac:spMkLst>
        </pc:spChg>
        <pc:grpChg chg="del">
          <ac:chgData name="Dean Stanley" userId="7ee4f12b-6628-47ed-be50-1556a8e1bb69" providerId="ADAL" clId="{2FEDF769-191A-4834-BF20-359FA3592D40}" dt="2022-06-07T03:28:08.419" v="207" actId="478"/>
          <ac:grpSpMkLst>
            <pc:docMk/>
            <pc:sldMk cId="2068513588" sldId="1540"/>
            <ac:grpSpMk id="2" creationId="{8B7FD578-06F5-4730-9296-23FCE99F9D60}"/>
          </ac:grpSpMkLst>
        </pc:grpChg>
        <pc:grpChg chg="del">
          <ac:chgData name="Dean Stanley" userId="7ee4f12b-6628-47ed-be50-1556a8e1bb69" providerId="ADAL" clId="{2FEDF769-191A-4834-BF20-359FA3592D40}" dt="2022-06-07T03:28:08.419" v="207" actId="478"/>
          <ac:grpSpMkLst>
            <pc:docMk/>
            <pc:sldMk cId="2068513588" sldId="1540"/>
            <ac:grpSpMk id="3" creationId="{76982697-44C9-4958-9391-BA3161CE5692}"/>
          </ac:grpSpMkLst>
        </pc:grpChg>
        <pc:grpChg chg="del">
          <ac:chgData name="Dean Stanley" userId="7ee4f12b-6628-47ed-be50-1556a8e1bb69" providerId="ADAL" clId="{2FEDF769-191A-4834-BF20-359FA3592D40}" dt="2022-06-07T03:28:08.419" v="207" actId="478"/>
          <ac:grpSpMkLst>
            <pc:docMk/>
            <pc:sldMk cId="2068513588" sldId="1540"/>
            <ac:grpSpMk id="7" creationId="{BD34CC19-F182-4DA4-A248-E2C9EF03E43D}"/>
          </ac:grpSpMkLst>
        </pc:grpChg>
        <pc:picChg chg="add">
          <ac:chgData name="Dean Stanley" userId="7ee4f12b-6628-47ed-be50-1556a8e1bb69" providerId="ADAL" clId="{2FEDF769-191A-4834-BF20-359FA3592D40}" dt="2022-06-07T03:28:09.463" v="208" actId="22"/>
          <ac:picMkLst>
            <pc:docMk/>
            <pc:sldMk cId="2068513588" sldId="1540"/>
            <ac:picMk id="6" creationId="{5B171100-6AC1-EDFE-EAC1-279B16D9821A}"/>
          </ac:picMkLst>
        </pc:picChg>
      </pc:sldChg>
      <pc:sldChg chg="addSp delSp modSp mod modAnim">
        <pc:chgData name="Dean Stanley" userId="7ee4f12b-6628-47ed-be50-1556a8e1bb69" providerId="ADAL" clId="{2FEDF769-191A-4834-BF20-359FA3592D40}" dt="2022-06-07T03:28:34.261" v="210" actId="22"/>
        <pc:sldMkLst>
          <pc:docMk/>
          <pc:sldMk cId="2672135263" sldId="1541"/>
        </pc:sldMkLst>
        <pc:spChg chg="del">
          <ac:chgData name="Dean Stanley" userId="7ee4f12b-6628-47ed-be50-1556a8e1bb69" providerId="ADAL" clId="{2FEDF769-191A-4834-BF20-359FA3592D40}" dt="2022-06-07T03:28:33.694" v="209" actId="478"/>
          <ac:spMkLst>
            <pc:docMk/>
            <pc:sldMk cId="2672135263" sldId="1541"/>
            <ac:spMk id="15" creationId="{3E12F746-5363-4B26-98BC-DF93080DE741}"/>
          </ac:spMkLst>
        </pc:spChg>
        <pc:spChg chg="mod">
          <ac:chgData name="Dean Stanley" userId="7ee4f12b-6628-47ed-be50-1556a8e1bb69" providerId="ADAL" clId="{2FEDF769-191A-4834-BF20-359FA3592D40}" dt="2022-05-25T20:08:19.153" v="161" actId="20577"/>
          <ac:spMkLst>
            <pc:docMk/>
            <pc:sldMk cId="2672135263" sldId="1541"/>
            <ac:spMk id="76" creationId="{9169B918-C665-457D-AB46-CEDAFE522FEB}"/>
          </ac:spMkLst>
        </pc:spChg>
        <pc:grpChg chg="del">
          <ac:chgData name="Dean Stanley" userId="7ee4f12b-6628-47ed-be50-1556a8e1bb69" providerId="ADAL" clId="{2FEDF769-191A-4834-BF20-359FA3592D40}" dt="2022-06-07T03:28:33.694" v="209" actId="478"/>
          <ac:grpSpMkLst>
            <pc:docMk/>
            <pc:sldMk cId="2672135263" sldId="1541"/>
            <ac:grpSpMk id="2" creationId="{8B7FD578-06F5-4730-9296-23FCE99F9D60}"/>
          </ac:grpSpMkLst>
        </pc:grpChg>
        <pc:grpChg chg="del">
          <ac:chgData name="Dean Stanley" userId="7ee4f12b-6628-47ed-be50-1556a8e1bb69" providerId="ADAL" clId="{2FEDF769-191A-4834-BF20-359FA3592D40}" dt="2022-06-07T03:28:33.694" v="209" actId="478"/>
          <ac:grpSpMkLst>
            <pc:docMk/>
            <pc:sldMk cId="2672135263" sldId="1541"/>
            <ac:grpSpMk id="3" creationId="{76982697-44C9-4958-9391-BA3161CE5692}"/>
          </ac:grpSpMkLst>
        </pc:grpChg>
        <pc:grpChg chg="del">
          <ac:chgData name="Dean Stanley" userId="7ee4f12b-6628-47ed-be50-1556a8e1bb69" providerId="ADAL" clId="{2FEDF769-191A-4834-BF20-359FA3592D40}" dt="2022-05-26T23:04:33.959" v="199" actId="478"/>
          <ac:grpSpMkLst>
            <pc:docMk/>
            <pc:sldMk cId="2672135263" sldId="1541"/>
            <ac:grpSpMk id="4" creationId="{1A4D965C-3C50-4337-A4A9-DBFAC2EA75AB}"/>
          </ac:grpSpMkLst>
        </pc:grpChg>
        <pc:grpChg chg="del">
          <ac:chgData name="Dean Stanley" userId="7ee4f12b-6628-47ed-be50-1556a8e1bb69" providerId="ADAL" clId="{2FEDF769-191A-4834-BF20-359FA3592D40}" dt="2022-06-07T03:28:33.694" v="209" actId="478"/>
          <ac:grpSpMkLst>
            <pc:docMk/>
            <pc:sldMk cId="2672135263" sldId="1541"/>
            <ac:grpSpMk id="7" creationId="{BD34CC19-F182-4DA4-A248-E2C9EF03E43D}"/>
          </ac:grpSpMkLst>
        </pc:grpChg>
        <pc:grpChg chg="del">
          <ac:chgData name="Dean Stanley" userId="7ee4f12b-6628-47ed-be50-1556a8e1bb69" providerId="ADAL" clId="{2FEDF769-191A-4834-BF20-359FA3592D40}" dt="2022-06-07T03:28:33.694" v="209" actId="478"/>
          <ac:grpSpMkLst>
            <pc:docMk/>
            <pc:sldMk cId="2672135263" sldId="1541"/>
            <ac:grpSpMk id="8" creationId="{78A9D6DB-D17A-4CF3-A345-869657E651E2}"/>
          </ac:grpSpMkLst>
        </pc:grpChg>
        <pc:picChg chg="add">
          <ac:chgData name="Dean Stanley" userId="7ee4f12b-6628-47ed-be50-1556a8e1bb69" providerId="ADAL" clId="{2FEDF769-191A-4834-BF20-359FA3592D40}" dt="2022-06-07T03:28:34.261" v="210" actId="22"/>
          <ac:picMkLst>
            <pc:docMk/>
            <pc:sldMk cId="2672135263" sldId="1541"/>
            <ac:picMk id="6" creationId="{E82DB3D4-F4B5-1B54-F6E6-12EB63AEF746}"/>
          </ac:picMkLst>
        </pc:picChg>
      </pc:sldChg>
      <pc:sldChg chg="addSp delSp mod modAnim modNotesTx">
        <pc:chgData name="Dean Stanley" userId="7ee4f12b-6628-47ed-be50-1556a8e1bb69" providerId="ADAL" clId="{2FEDF769-191A-4834-BF20-359FA3592D40}" dt="2022-06-10T22:00:02.957" v="3044" actId="113"/>
        <pc:sldMkLst>
          <pc:docMk/>
          <pc:sldMk cId="1648005425" sldId="1542"/>
        </pc:sldMkLst>
        <pc:spChg chg="del">
          <ac:chgData name="Dean Stanley" userId="7ee4f12b-6628-47ed-be50-1556a8e1bb69" providerId="ADAL" clId="{2FEDF769-191A-4834-BF20-359FA3592D40}" dt="2022-06-07T03:29:06.566" v="211" actId="478"/>
          <ac:spMkLst>
            <pc:docMk/>
            <pc:sldMk cId="1648005425" sldId="1542"/>
            <ac:spMk id="15" creationId="{3E12F746-5363-4B26-98BC-DF93080DE741}"/>
          </ac:spMkLst>
        </pc:spChg>
        <pc:grpChg chg="del">
          <ac:chgData name="Dean Stanley" userId="7ee4f12b-6628-47ed-be50-1556a8e1bb69" providerId="ADAL" clId="{2FEDF769-191A-4834-BF20-359FA3592D40}" dt="2022-06-07T03:29:06.566" v="211" actId="478"/>
          <ac:grpSpMkLst>
            <pc:docMk/>
            <pc:sldMk cId="1648005425" sldId="1542"/>
            <ac:grpSpMk id="2" creationId="{8B7FD578-06F5-4730-9296-23FCE99F9D60}"/>
          </ac:grpSpMkLst>
        </pc:grpChg>
        <pc:grpChg chg="del">
          <ac:chgData name="Dean Stanley" userId="7ee4f12b-6628-47ed-be50-1556a8e1bb69" providerId="ADAL" clId="{2FEDF769-191A-4834-BF20-359FA3592D40}" dt="2022-06-07T03:29:06.566" v="211" actId="478"/>
          <ac:grpSpMkLst>
            <pc:docMk/>
            <pc:sldMk cId="1648005425" sldId="1542"/>
            <ac:grpSpMk id="3" creationId="{76982697-44C9-4958-9391-BA3161CE5692}"/>
          </ac:grpSpMkLst>
        </pc:grpChg>
        <pc:grpChg chg="del">
          <ac:chgData name="Dean Stanley" userId="7ee4f12b-6628-47ed-be50-1556a8e1bb69" providerId="ADAL" clId="{2FEDF769-191A-4834-BF20-359FA3592D40}" dt="2022-06-07T03:29:06.566" v="211" actId="478"/>
          <ac:grpSpMkLst>
            <pc:docMk/>
            <pc:sldMk cId="1648005425" sldId="1542"/>
            <ac:grpSpMk id="4" creationId="{1A4D965C-3C50-4337-A4A9-DBFAC2EA75AB}"/>
          </ac:grpSpMkLst>
        </pc:grpChg>
        <pc:grpChg chg="del">
          <ac:chgData name="Dean Stanley" userId="7ee4f12b-6628-47ed-be50-1556a8e1bb69" providerId="ADAL" clId="{2FEDF769-191A-4834-BF20-359FA3592D40}" dt="2022-06-07T03:29:06.566" v="211" actId="478"/>
          <ac:grpSpMkLst>
            <pc:docMk/>
            <pc:sldMk cId="1648005425" sldId="1542"/>
            <ac:grpSpMk id="7" creationId="{BD34CC19-F182-4DA4-A248-E2C9EF03E43D}"/>
          </ac:grpSpMkLst>
        </pc:grpChg>
        <pc:grpChg chg="del">
          <ac:chgData name="Dean Stanley" userId="7ee4f12b-6628-47ed-be50-1556a8e1bb69" providerId="ADAL" clId="{2FEDF769-191A-4834-BF20-359FA3592D40}" dt="2022-06-07T03:29:06.566" v="211" actId="478"/>
          <ac:grpSpMkLst>
            <pc:docMk/>
            <pc:sldMk cId="1648005425" sldId="1542"/>
            <ac:grpSpMk id="8" creationId="{78A9D6DB-D17A-4CF3-A345-869657E651E2}"/>
          </ac:grpSpMkLst>
        </pc:grpChg>
        <pc:picChg chg="add">
          <ac:chgData name="Dean Stanley" userId="7ee4f12b-6628-47ed-be50-1556a8e1bb69" providerId="ADAL" clId="{2FEDF769-191A-4834-BF20-359FA3592D40}" dt="2022-06-07T03:29:07.156" v="212" actId="22"/>
          <ac:picMkLst>
            <pc:docMk/>
            <pc:sldMk cId="1648005425" sldId="1542"/>
            <ac:picMk id="9" creationId="{433CD5DC-B665-F49E-0E3A-816FAC376B28}"/>
          </ac:picMkLst>
        </pc:picChg>
      </pc:sldChg>
      <pc:sldChg chg="addSp delSp mod modNotesTx">
        <pc:chgData name="Dean Stanley" userId="7ee4f12b-6628-47ed-be50-1556a8e1bb69" providerId="ADAL" clId="{2FEDF769-191A-4834-BF20-359FA3592D40}" dt="2022-06-09T20:14:44.379" v="610" actId="20577"/>
        <pc:sldMkLst>
          <pc:docMk/>
          <pc:sldMk cId="3006482204" sldId="1543"/>
        </pc:sldMkLst>
        <pc:spChg chg="del">
          <ac:chgData name="Dean Stanley" userId="7ee4f12b-6628-47ed-be50-1556a8e1bb69" providerId="ADAL" clId="{2FEDF769-191A-4834-BF20-359FA3592D40}" dt="2022-06-07T03:29:51.114" v="213" actId="478"/>
          <ac:spMkLst>
            <pc:docMk/>
            <pc:sldMk cId="3006482204" sldId="1543"/>
            <ac:spMk id="3" creationId="{E97F077E-0768-435F-B473-2F919E69C4E1}"/>
          </ac:spMkLst>
        </pc:spChg>
        <pc:spChg chg="del">
          <ac:chgData name="Dean Stanley" userId="7ee4f12b-6628-47ed-be50-1556a8e1bb69" providerId="ADAL" clId="{2FEDF769-191A-4834-BF20-359FA3592D40}" dt="2022-06-07T03:29:51.114" v="213" actId="478"/>
          <ac:spMkLst>
            <pc:docMk/>
            <pc:sldMk cId="3006482204" sldId="1543"/>
            <ac:spMk id="15" creationId="{3E12F746-5363-4B26-98BC-DF93080DE741}"/>
          </ac:spMkLst>
        </pc:spChg>
        <pc:picChg chg="add">
          <ac:chgData name="Dean Stanley" userId="7ee4f12b-6628-47ed-be50-1556a8e1bb69" providerId="ADAL" clId="{2FEDF769-191A-4834-BF20-359FA3592D40}" dt="2022-06-07T03:29:51.883" v="214" actId="22"/>
          <ac:picMkLst>
            <pc:docMk/>
            <pc:sldMk cId="3006482204" sldId="1543"/>
            <ac:picMk id="4" creationId="{CFBC6F6B-79BF-D65C-53F7-881AFCC5FB15}"/>
          </ac:picMkLst>
        </pc:picChg>
        <pc:picChg chg="del">
          <ac:chgData name="Dean Stanley" userId="7ee4f12b-6628-47ed-be50-1556a8e1bb69" providerId="ADAL" clId="{2FEDF769-191A-4834-BF20-359FA3592D40}" dt="2022-06-07T03:29:51.114" v="213" actId="478"/>
          <ac:picMkLst>
            <pc:docMk/>
            <pc:sldMk cId="3006482204" sldId="1543"/>
            <ac:picMk id="12" creationId="{169AE4F3-E4A1-470E-A6A4-97B26E256EE2}"/>
          </ac:picMkLst>
        </pc:picChg>
      </pc:sldChg>
      <pc:sldChg chg="addSp delSp mod modAnim modNotesTx">
        <pc:chgData name="Dean Stanley" userId="7ee4f12b-6628-47ed-be50-1556a8e1bb69" providerId="ADAL" clId="{2FEDF769-191A-4834-BF20-359FA3592D40}" dt="2022-06-09T20:15:48.505" v="625" actId="20577"/>
        <pc:sldMkLst>
          <pc:docMk/>
          <pc:sldMk cId="2831818190" sldId="1544"/>
        </pc:sldMkLst>
        <pc:spChg chg="del">
          <ac:chgData name="Dean Stanley" userId="7ee4f12b-6628-47ed-be50-1556a8e1bb69" providerId="ADAL" clId="{2FEDF769-191A-4834-BF20-359FA3592D40}" dt="2022-06-07T03:31:16.662" v="215" actId="478"/>
          <ac:spMkLst>
            <pc:docMk/>
            <pc:sldMk cId="2831818190" sldId="1544"/>
            <ac:spMk id="3" creationId="{E97F077E-0768-435F-B473-2F919E69C4E1}"/>
          </ac:spMkLst>
        </pc:spChg>
        <pc:spChg chg="del">
          <ac:chgData name="Dean Stanley" userId="7ee4f12b-6628-47ed-be50-1556a8e1bb69" providerId="ADAL" clId="{2FEDF769-191A-4834-BF20-359FA3592D40}" dt="2022-06-07T03:31:16.662" v="215" actId="478"/>
          <ac:spMkLst>
            <pc:docMk/>
            <pc:sldMk cId="2831818190" sldId="1544"/>
            <ac:spMk id="15" creationId="{3E12F746-5363-4B26-98BC-DF93080DE741}"/>
          </ac:spMkLst>
        </pc:spChg>
        <pc:grpChg chg="del">
          <ac:chgData name="Dean Stanley" userId="7ee4f12b-6628-47ed-be50-1556a8e1bb69" providerId="ADAL" clId="{2FEDF769-191A-4834-BF20-359FA3592D40}" dt="2022-06-07T03:31:16.662" v="215" actId="478"/>
          <ac:grpSpMkLst>
            <pc:docMk/>
            <pc:sldMk cId="2831818190" sldId="1544"/>
            <ac:grpSpMk id="2" creationId="{B3FD83BE-1AEF-41AC-9F2F-103BB8AB75D4}"/>
          </ac:grpSpMkLst>
        </pc:grpChg>
        <pc:picChg chg="add">
          <ac:chgData name="Dean Stanley" userId="7ee4f12b-6628-47ed-be50-1556a8e1bb69" providerId="ADAL" clId="{2FEDF769-191A-4834-BF20-359FA3592D40}" dt="2022-06-07T03:31:17.594" v="216" actId="22"/>
          <ac:picMkLst>
            <pc:docMk/>
            <pc:sldMk cId="2831818190" sldId="1544"/>
            <ac:picMk id="6" creationId="{560793C7-9C27-6D83-6D63-AE251B35C3A4}"/>
          </ac:picMkLst>
        </pc:picChg>
        <pc:picChg chg="del">
          <ac:chgData name="Dean Stanley" userId="7ee4f12b-6628-47ed-be50-1556a8e1bb69" providerId="ADAL" clId="{2FEDF769-191A-4834-BF20-359FA3592D40}" dt="2022-06-07T03:31:16.662" v="215" actId="478"/>
          <ac:picMkLst>
            <pc:docMk/>
            <pc:sldMk cId="2831818190" sldId="1544"/>
            <ac:picMk id="12" creationId="{169AE4F3-E4A1-470E-A6A4-97B26E256EE2}"/>
          </ac:picMkLst>
        </pc:picChg>
      </pc:sldChg>
      <pc:sldChg chg="addSp delSp mod modAnim modNotesTx">
        <pc:chgData name="Dean Stanley" userId="7ee4f12b-6628-47ed-be50-1556a8e1bb69" providerId="ADAL" clId="{2FEDF769-191A-4834-BF20-359FA3592D40}" dt="2022-06-07T03:32:46.225" v="218" actId="22"/>
        <pc:sldMkLst>
          <pc:docMk/>
          <pc:sldMk cId="3889891591" sldId="1545"/>
        </pc:sldMkLst>
        <pc:spChg chg="del">
          <ac:chgData name="Dean Stanley" userId="7ee4f12b-6628-47ed-be50-1556a8e1bb69" providerId="ADAL" clId="{2FEDF769-191A-4834-BF20-359FA3592D40}" dt="2022-06-07T03:32:45.485" v="217" actId="478"/>
          <ac:spMkLst>
            <pc:docMk/>
            <pc:sldMk cId="3889891591" sldId="1545"/>
            <ac:spMk id="3" creationId="{E97F077E-0768-435F-B473-2F919E69C4E1}"/>
          </ac:spMkLst>
        </pc:spChg>
        <pc:spChg chg="del">
          <ac:chgData name="Dean Stanley" userId="7ee4f12b-6628-47ed-be50-1556a8e1bb69" providerId="ADAL" clId="{2FEDF769-191A-4834-BF20-359FA3592D40}" dt="2022-06-07T03:32:45.485" v="217" actId="478"/>
          <ac:spMkLst>
            <pc:docMk/>
            <pc:sldMk cId="3889891591" sldId="1545"/>
            <ac:spMk id="15" creationId="{3E12F746-5363-4B26-98BC-DF93080DE741}"/>
          </ac:spMkLst>
        </pc:spChg>
        <pc:grpChg chg="del">
          <ac:chgData name="Dean Stanley" userId="7ee4f12b-6628-47ed-be50-1556a8e1bb69" providerId="ADAL" clId="{2FEDF769-191A-4834-BF20-359FA3592D40}" dt="2022-06-07T03:32:45.485" v="217" actId="478"/>
          <ac:grpSpMkLst>
            <pc:docMk/>
            <pc:sldMk cId="3889891591" sldId="1545"/>
            <ac:grpSpMk id="2" creationId="{B3FD83BE-1AEF-41AC-9F2F-103BB8AB75D4}"/>
          </ac:grpSpMkLst>
        </pc:grpChg>
        <pc:grpChg chg="del">
          <ac:chgData name="Dean Stanley" userId="7ee4f12b-6628-47ed-be50-1556a8e1bb69" providerId="ADAL" clId="{2FEDF769-191A-4834-BF20-359FA3592D40}" dt="2022-06-07T03:32:45.485" v="217" actId="478"/>
          <ac:grpSpMkLst>
            <pc:docMk/>
            <pc:sldMk cId="3889891591" sldId="1545"/>
            <ac:grpSpMk id="4" creationId="{9250708A-20EE-428A-A30C-7652176D6BBD}"/>
          </ac:grpSpMkLst>
        </pc:grpChg>
        <pc:picChg chg="add">
          <ac:chgData name="Dean Stanley" userId="7ee4f12b-6628-47ed-be50-1556a8e1bb69" providerId="ADAL" clId="{2FEDF769-191A-4834-BF20-359FA3592D40}" dt="2022-06-07T03:32:46.225" v="218" actId="22"/>
          <ac:picMkLst>
            <pc:docMk/>
            <pc:sldMk cId="3889891591" sldId="1545"/>
            <ac:picMk id="9" creationId="{AED0030C-14AC-F9AF-E2CF-C62D5D57870D}"/>
          </ac:picMkLst>
        </pc:picChg>
        <pc:picChg chg="del">
          <ac:chgData name="Dean Stanley" userId="7ee4f12b-6628-47ed-be50-1556a8e1bb69" providerId="ADAL" clId="{2FEDF769-191A-4834-BF20-359FA3592D40}" dt="2022-06-07T03:32:45.485" v="217" actId="478"/>
          <ac:picMkLst>
            <pc:docMk/>
            <pc:sldMk cId="3889891591" sldId="1545"/>
            <ac:picMk id="12" creationId="{169AE4F3-E4A1-470E-A6A4-97B26E256EE2}"/>
          </ac:picMkLst>
        </pc:picChg>
      </pc:sldChg>
      <pc:sldChg chg="addSp delSp mod modAnim">
        <pc:chgData name="Dean Stanley" userId="7ee4f12b-6628-47ed-be50-1556a8e1bb69" providerId="ADAL" clId="{2FEDF769-191A-4834-BF20-359FA3592D40}" dt="2022-06-07T03:37:11.461" v="220" actId="22"/>
        <pc:sldMkLst>
          <pc:docMk/>
          <pc:sldMk cId="3836493727" sldId="1546"/>
        </pc:sldMkLst>
        <pc:spChg chg="del">
          <ac:chgData name="Dean Stanley" userId="7ee4f12b-6628-47ed-be50-1556a8e1bb69" providerId="ADAL" clId="{2FEDF769-191A-4834-BF20-359FA3592D40}" dt="2022-06-07T03:37:10.852" v="219" actId="478"/>
          <ac:spMkLst>
            <pc:docMk/>
            <pc:sldMk cId="3836493727" sldId="1546"/>
            <ac:spMk id="3" creationId="{E97F077E-0768-435F-B473-2F919E69C4E1}"/>
          </ac:spMkLst>
        </pc:spChg>
        <pc:spChg chg="del">
          <ac:chgData name="Dean Stanley" userId="7ee4f12b-6628-47ed-be50-1556a8e1bb69" providerId="ADAL" clId="{2FEDF769-191A-4834-BF20-359FA3592D40}" dt="2022-06-07T03:37:10.852" v="219" actId="478"/>
          <ac:spMkLst>
            <pc:docMk/>
            <pc:sldMk cId="3836493727" sldId="1546"/>
            <ac:spMk id="15" creationId="{3E12F746-5363-4B26-98BC-DF93080DE741}"/>
          </ac:spMkLst>
        </pc:spChg>
        <pc:grpChg chg="del">
          <ac:chgData name="Dean Stanley" userId="7ee4f12b-6628-47ed-be50-1556a8e1bb69" providerId="ADAL" clId="{2FEDF769-191A-4834-BF20-359FA3592D40}" dt="2022-06-07T03:37:10.852" v="219" actId="478"/>
          <ac:grpSpMkLst>
            <pc:docMk/>
            <pc:sldMk cId="3836493727" sldId="1546"/>
            <ac:grpSpMk id="2" creationId="{B3FD83BE-1AEF-41AC-9F2F-103BB8AB75D4}"/>
          </ac:grpSpMkLst>
        </pc:grpChg>
        <pc:grpChg chg="del">
          <ac:chgData name="Dean Stanley" userId="7ee4f12b-6628-47ed-be50-1556a8e1bb69" providerId="ADAL" clId="{2FEDF769-191A-4834-BF20-359FA3592D40}" dt="2022-06-07T03:37:10.852" v="219" actId="478"/>
          <ac:grpSpMkLst>
            <pc:docMk/>
            <pc:sldMk cId="3836493727" sldId="1546"/>
            <ac:grpSpMk id="4" creationId="{9250708A-20EE-428A-A30C-7652176D6BBD}"/>
          </ac:grpSpMkLst>
        </pc:grpChg>
        <pc:grpChg chg="del">
          <ac:chgData name="Dean Stanley" userId="7ee4f12b-6628-47ed-be50-1556a8e1bb69" providerId="ADAL" clId="{2FEDF769-191A-4834-BF20-359FA3592D40}" dt="2022-06-07T03:37:10.852" v="219" actId="478"/>
          <ac:grpSpMkLst>
            <pc:docMk/>
            <pc:sldMk cId="3836493727" sldId="1546"/>
            <ac:grpSpMk id="11" creationId="{FAF2B856-E01D-4818-8FC6-CAAE5E15F875}"/>
          </ac:grpSpMkLst>
        </pc:grpChg>
        <pc:picChg chg="add">
          <ac:chgData name="Dean Stanley" userId="7ee4f12b-6628-47ed-be50-1556a8e1bb69" providerId="ADAL" clId="{2FEDF769-191A-4834-BF20-359FA3592D40}" dt="2022-06-07T03:37:11.461" v="220" actId="22"/>
          <ac:picMkLst>
            <pc:docMk/>
            <pc:sldMk cId="3836493727" sldId="1546"/>
            <ac:picMk id="10" creationId="{03C1133F-6F9B-B417-A441-45DADD96B5C9}"/>
          </ac:picMkLst>
        </pc:picChg>
        <pc:picChg chg="del">
          <ac:chgData name="Dean Stanley" userId="7ee4f12b-6628-47ed-be50-1556a8e1bb69" providerId="ADAL" clId="{2FEDF769-191A-4834-BF20-359FA3592D40}" dt="2022-06-07T03:37:10.852" v="219" actId="478"/>
          <ac:picMkLst>
            <pc:docMk/>
            <pc:sldMk cId="3836493727" sldId="1546"/>
            <ac:picMk id="12" creationId="{169AE4F3-E4A1-470E-A6A4-97B26E256EE2}"/>
          </ac:picMkLst>
        </pc:picChg>
      </pc:sldChg>
      <pc:sldChg chg="addSp delSp mod modAnim">
        <pc:chgData name="Dean Stanley" userId="7ee4f12b-6628-47ed-be50-1556a8e1bb69" providerId="ADAL" clId="{2FEDF769-191A-4834-BF20-359FA3592D40}" dt="2022-06-07T03:37:51.533" v="222" actId="22"/>
        <pc:sldMkLst>
          <pc:docMk/>
          <pc:sldMk cId="500726782" sldId="1547"/>
        </pc:sldMkLst>
        <pc:spChg chg="del">
          <ac:chgData name="Dean Stanley" userId="7ee4f12b-6628-47ed-be50-1556a8e1bb69" providerId="ADAL" clId="{2FEDF769-191A-4834-BF20-359FA3592D40}" dt="2022-06-07T03:37:50.948" v="221" actId="478"/>
          <ac:spMkLst>
            <pc:docMk/>
            <pc:sldMk cId="500726782" sldId="1547"/>
            <ac:spMk id="3" creationId="{E97F077E-0768-435F-B473-2F919E69C4E1}"/>
          </ac:spMkLst>
        </pc:spChg>
        <pc:spChg chg="del">
          <ac:chgData name="Dean Stanley" userId="7ee4f12b-6628-47ed-be50-1556a8e1bb69" providerId="ADAL" clId="{2FEDF769-191A-4834-BF20-359FA3592D40}" dt="2022-06-07T03:37:50.948" v="221" actId="478"/>
          <ac:spMkLst>
            <pc:docMk/>
            <pc:sldMk cId="500726782" sldId="1547"/>
            <ac:spMk id="15" creationId="{3E12F746-5363-4B26-98BC-DF93080DE741}"/>
          </ac:spMkLst>
        </pc:spChg>
        <pc:grpChg chg="del">
          <ac:chgData name="Dean Stanley" userId="7ee4f12b-6628-47ed-be50-1556a8e1bb69" providerId="ADAL" clId="{2FEDF769-191A-4834-BF20-359FA3592D40}" dt="2022-06-07T03:37:50.948" v="221" actId="478"/>
          <ac:grpSpMkLst>
            <pc:docMk/>
            <pc:sldMk cId="500726782" sldId="1547"/>
            <ac:grpSpMk id="2" creationId="{B3FD83BE-1AEF-41AC-9F2F-103BB8AB75D4}"/>
          </ac:grpSpMkLst>
        </pc:grpChg>
        <pc:grpChg chg="del">
          <ac:chgData name="Dean Stanley" userId="7ee4f12b-6628-47ed-be50-1556a8e1bb69" providerId="ADAL" clId="{2FEDF769-191A-4834-BF20-359FA3592D40}" dt="2022-06-07T03:37:50.948" v="221" actId="478"/>
          <ac:grpSpMkLst>
            <pc:docMk/>
            <pc:sldMk cId="500726782" sldId="1547"/>
            <ac:grpSpMk id="4" creationId="{9250708A-20EE-428A-A30C-7652176D6BBD}"/>
          </ac:grpSpMkLst>
        </pc:grpChg>
        <pc:grpChg chg="del">
          <ac:chgData name="Dean Stanley" userId="7ee4f12b-6628-47ed-be50-1556a8e1bb69" providerId="ADAL" clId="{2FEDF769-191A-4834-BF20-359FA3592D40}" dt="2022-06-07T03:37:50.948" v="221" actId="478"/>
          <ac:grpSpMkLst>
            <pc:docMk/>
            <pc:sldMk cId="500726782" sldId="1547"/>
            <ac:grpSpMk id="11" creationId="{FAF2B856-E01D-4818-8FC6-CAAE5E15F875}"/>
          </ac:grpSpMkLst>
        </pc:grpChg>
        <pc:grpChg chg="del">
          <ac:chgData name="Dean Stanley" userId="7ee4f12b-6628-47ed-be50-1556a8e1bb69" providerId="ADAL" clId="{2FEDF769-191A-4834-BF20-359FA3592D40}" dt="2022-06-07T03:37:50.948" v="221" actId="478"/>
          <ac:grpSpMkLst>
            <pc:docMk/>
            <pc:sldMk cId="500726782" sldId="1547"/>
            <ac:grpSpMk id="13" creationId="{AD985F3B-081E-439B-8384-15A971E4A58F}"/>
          </ac:grpSpMkLst>
        </pc:grpChg>
        <pc:picChg chg="del">
          <ac:chgData name="Dean Stanley" userId="7ee4f12b-6628-47ed-be50-1556a8e1bb69" providerId="ADAL" clId="{2FEDF769-191A-4834-BF20-359FA3592D40}" dt="2022-06-07T03:37:50.948" v="221" actId="478"/>
          <ac:picMkLst>
            <pc:docMk/>
            <pc:sldMk cId="500726782" sldId="1547"/>
            <ac:picMk id="12" creationId="{169AE4F3-E4A1-470E-A6A4-97B26E256EE2}"/>
          </ac:picMkLst>
        </pc:picChg>
        <pc:picChg chg="add">
          <ac:chgData name="Dean Stanley" userId="7ee4f12b-6628-47ed-be50-1556a8e1bb69" providerId="ADAL" clId="{2FEDF769-191A-4834-BF20-359FA3592D40}" dt="2022-06-07T03:37:51.533" v="222" actId="22"/>
          <ac:picMkLst>
            <pc:docMk/>
            <pc:sldMk cId="500726782" sldId="1547"/>
            <ac:picMk id="16" creationId="{475D5D33-30B5-CB45-2FB7-B523136FA906}"/>
          </ac:picMkLst>
        </pc:picChg>
      </pc:sldChg>
      <pc:sldChg chg="addSp delSp new del mod">
        <pc:chgData name="Dean Stanley" userId="7ee4f12b-6628-47ed-be50-1556a8e1bb69" providerId="ADAL" clId="{2FEDF769-191A-4834-BF20-359FA3592D40}" dt="2022-06-09T21:17:31.983" v="1509" actId="2696"/>
        <pc:sldMkLst>
          <pc:docMk/>
          <pc:sldMk cId="3800024456" sldId="1548"/>
        </pc:sldMkLst>
        <pc:spChg chg="del">
          <ac:chgData name="Dean Stanley" userId="7ee4f12b-6628-47ed-be50-1556a8e1bb69" providerId="ADAL" clId="{2FEDF769-191A-4834-BF20-359FA3592D40}" dt="2022-06-09T20:34:23.943" v="833" actId="478"/>
          <ac:spMkLst>
            <pc:docMk/>
            <pc:sldMk cId="3800024456" sldId="1548"/>
            <ac:spMk id="2" creationId="{1BF952AD-ADA1-AA44-73E5-FEC040E04BEF}"/>
          </ac:spMkLst>
        </pc:spChg>
        <pc:spChg chg="del">
          <ac:chgData name="Dean Stanley" userId="7ee4f12b-6628-47ed-be50-1556a8e1bb69" providerId="ADAL" clId="{2FEDF769-191A-4834-BF20-359FA3592D40}" dt="2022-06-09T20:34:23.943" v="833" actId="478"/>
          <ac:spMkLst>
            <pc:docMk/>
            <pc:sldMk cId="3800024456" sldId="1548"/>
            <ac:spMk id="3" creationId="{1F8615A8-2C57-7EC7-5A20-BA8D10B33AF2}"/>
          </ac:spMkLst>
        </pc:spChg>
        <pc:picChg chg="add del">
          <ac:chgData name="Dean Stanley" userId="7ee4f12b-6628-47ed-be50-1556a8e1bb69" providerId="ADAL" clId="{2FEDF769-191A-4834-BF20-359FA3592D40}" dt="2022-06-09T21:17:03.062" v="1504" actId="21"/>
          <ac:picMkLst>
            <pc:docMk/>
            <pc:sldMk cId="3800024456" sldId="1548"/>
            <ac:picMk id="5" creationId="{FA98FB5B-9B07-905E-ECB0-AAFA5B56EC24}"/>
          </ac:picMkLst>
        </pc:picChg>
      </pc:sldChg>
      <pc:sldChg chg="add modNotesTx">
        <pc:chgData name="Dean Stanley" userId="7ee4f12b-6628-47ed-be50-1556a8e1bb69" providerId="ADAL" clId="{2FEDF769-191A-4834-BF20-359FA3592D40}" dt="2022-06-10T01:20:21.583" v="2707" actId="20577"/>
        <pc:sldMkLst>
          <pc:docMk/>
          <pc:sldMk cId="3344260812" sldId="1549"/>
        </pc:sldMkLst>
      </pc:sldChg>
      <pc:sldMasterChg chg="modSldLayout">
        <pc:chgData name="Dean Stanley" userId="7ee4f12b-6628-47ed-be50-1556a8e1bb69" providerId="ADAL" clId="{2FEDF769-191A-4834-BF20-359FA3592D40}" dt="2022-06-07T03:26:57.281" v="203" actId="478"/>
        <pc:sldMasterMkLst>
          <pc:docMk/>
          <pc:sldMasterMk cId="1187176276" sldId="2147483684"/>
        </pc:sldMasterMkLst>
        <pc:sldLayoutChg chg="delSp mod">
          <pc:chgData name="Dean Stanley" userId="7ee4f12b-6628-47ed-be50-1556a8e1bb69" providerId="ADAL" clId="{2FEDF769-191A-4834-BF20-359FA3592D40}" dt="2022-06-07T03:26:57.281" v="203" actId="478"/>
          <pc:sldLayoutMkLst>
            <pc:docMk/>
            <pc:sldMasterMk cId="1187176276" sldId="2147483684"/>
            <pc:sldLayoutMk cId="601106455" sldId="2147483685"/>
          </pc:sldLayoutMkLst>
          <pc:spChg chg="del">
            <ac:chgData name="Dean Stanley" userId="7ee4f12b-6628-47ed-be50-1556a8e1bb69" providerId="ADAL" clId="{2FEDF769-191A-4834-BF20-359FA3592D40}" dt="2022-06-07T03:26:57.281" v="203" actId="478"/>
            <ac:spMkLst>
              <pc:docMk/>
              <pc:sldMasterMk cId="1187176276" sldId="2147483684"/>
              <pc:sldLayoutMk cId="601106455" sldId="2147483685"/>
              <ac:spMk id="2" creationId="{00000000-0000-0000-0000-000000000000}"/>
            </ac:spMkLst>
          </pc:spChg>
          <pc:spChg chg="del">
            <ac:chgData name="Dean Stanley" userId="7ee4f12b-6628-47ed-be50-1556a8e1bb69" providerId="ADAL" clId="{2FEDF769-191A-4834-BF20-359FA3592D40}" dt="2022-06-07T03:26:57.281" v="203" actId="478"/>
            <ac:spMkLst>
              <pc:docMk/>
              <pc:sldMasterMk cId="1187176276" sldId="2147483684"/>
              <pc:sldLayoutMk cId="601106455" sldId="2147483685"/>
              <ac:spMk id="3" creationId="{00000000-0000-0000-0000-000000000000}"/>
            </ac:spMkLst>
          </pc:spChg>
          <pc:spChg chg="del">
            <ac:chgData name="Dean Stanley" userId="7ee4f12b-6628-47ed-be50-1556a8e1bb69" providerId="ADAL" clId="{2FEDF769-191A-4834-BF20-359FA3592D40}" dt="2022-06-07T03:26:57.281" v="203" actId="478"/>
            <ac:spMkLst>
              <pc:docMk/>
              <pc:sldMasterMk cId="1187176276" sldId="2147483684"/>
              <pc:sldLayoutMk cId="601106455" sldId="2147483685"/>
              <ac:spMk id="8" creationId="{CF9945E9-0B17-4E11-98EC-AACCA5B33D20}"/>
            </ac:spMkLst>
          </pc:spChg>
          <pc:picChg chg="del">
            <ac:chgData name="Dean Stanley" userId="7ee4f12b-6628-47ed-be50-1556a8e1bb69" providerId="ADAL" clId="{2FEDF769-191A-4834-BF20-359FA3592D40}" dt="2022-06-07T03:26:57.281" v="203" actId="478"/>
            <ac:picMkLst>
              <pc:docMk/>
              <pc:sldMasterMk cId="1187176276" sldId="2147483684"/>
              <pc:sldLayoutMk cId="601106455" sldId="2147483685"/>
              <ac:picMk id="11" creationId="{2E4B6248-CE09-4948-BB92-C6924D127A36}"/>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BC64623C-CF97-427E-8E46-319F9C0BDE5E}" type="datetimeFigureOut">
              <a:rPr lang="en-NZ" smtClean="0"/>
              <a:t>13/06/2022</a:t>
            </a:fld>
            <a:endParaRPr lang="en-NZ"/>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119475"/>
            <a:ext cx="3169920" cy="48172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1440" tIns="45720" rIns="91440" bIns="45720" rtlCol="0" anchor="b"/>
          <a:lstStyle>
            <a:lvl1pPr algn="r">
              <a:defRPr sz="1200"/>
            </a:lvl1pPr>
          </a:lstStyle>
          <a:p>
            <a:fld id="{DC820834-0F27-489E-B2E3-959FC7576FAD}" type="slidenum">
              <a:rPr lang="en-NZ" smtClean="0"/>
              <a:t>‹#›</a:t>
            </a:fld>
            <a:endParaRPr lang="en-NZ"/>
          </a:p>
        </p:txBody>
      </p:sp>
    </p:spTree>
    <p:extLst>
      <p:ext uri="{BB962C8B-B14F-4D97-AF65-F5344CB8AC3E}">
        <p14:creationId xmlns:p14="http://schemas.microsoft.com/office/powerpoint/2010/main" val="3166437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98513" eaLnBrk="0" hangingPunct="0">
              <a:spcAft>
                <a:spcPts val="200"/>
              </a:spcAft>
              <a:defRPr/>
            </a:pPr>
            <a:r>
              <a:rPr lang="en-US" kern="0" dirty="0">
                <a:solidFill>
                  <a:schemeClr val="tx1"/>
                </a:solidFill>
                <a:latin typeface="+mn-lt"/>
                <a:ea typeface="Barlow" charset="0"/>
                <a:cs typeface="Barlow" charset="0"/>
              </a:rPr>
              <a:t>In Our Backyard is Sport NZ’s </a:t>
            </a:r>
            <a:r>
              <a:rPr lang="en-US" b="1" kern="0" dirty="0">
                <a:solidFill>
                  <a:schemeClr val="tx1"/>
                </a:solidFill>
                <a:latin typeface="+mn-lt"/>
                <a:ea typeface="Barlow" charset="0"/>
                <a:cs typeface="Barlow" charset="0"/>
              </a:rPr>
              <a:t>learning with sport framework</a:t>
            </a:r>
            <a:r>
              <a:rPr lang="en-US" kern="0" dirty="0">
                <a:solidFill>
                  <a:schemeClr val="tx1"/>
                </a:solidFill>
                <a:latin typeface="+mn-lt"/>
                <a:ea typeface="Barlow" charset="0"/>
                <a:cs typeface="Barlow" charset="0"/>
              </a:rPr>
              <a:t>.  </a:t>
            </a:r>
          </a:p>
          <a:p>
            <a:pPr defTabSz="798513" eaLnBrk="0" hangingPunct="0">
              <a:spcAft>
                <a:spcPts val="200"/>
              </a:spcAft>
              <a:defRPr/>
            </a:pPr>
            <a:endParaRPr lang="en-US" kern="0" dirty="0">
              <a:solidFill>
                <a:schemeClr val="tx1"/>
              </a:solidFill>
              <a:latin typeface="+mn-lt"/>
              <a:ea typeface="Barlow" charset="0"/>
              <a:cs typeface="Barlow" charset="0"/>
            </a:endParaRPr>
          </a:p>
          <a:p>
            <a:pPr defTabSz="798513" eaLnBrk="0" hangingPunct="0">
              <a:spcAft>
                <a:spcPts val="200"/>
              </a:spcAft>
              <a:defRPr/>
            </a:pPr>
            <a:r>
              <a:rPr lang="en-US" kern="0" dirty="0">
                <a:solidFill>
                  <a:schemeClr val="tx1"/>
                </a:solidFill>
                <a:latin typeface="+mn-lt"/>
                <a:ea typeface="Barlow" charset="0"/>
                <a:cs typeface="Calibri"/>
              </a:rPr>
              <a:t>The framework guides sporting organisations</a:t>
            </a:r>
            <a:r>
              <a:rPr lang="en-US" kern="0" dirty="0">
                <a:ea typeface="Barlow" charset="0"/>
                <a:cs typeface="Calibri"/>
              </a:rPr>
              <a:t>, schools and kura in</a:t>
            </a:r>
            <a:r>
              <a:rPr lang="en-US" kern="0" dirty="0">
                <a:solidFill>
                  <a:schemeClr val="tx1"/>
                </a:solidFill>
                <a:latin typeface="+mn-lt"/>
                <a:ea typeface="Barlow" charset="0"/>
                <a:cs typeface="Calibri"/>
              </a:rPr>
              <a:t> the use of a </a:t>
            </a:r>
            <a:r>
              <a:rPr lang="en-US" b="1" kern="0" dirty="0">
                <a:solidFill>
                  <a:schemeClr val="tx1"/>
                </a:solidFill>
                <a:latin typeface="+mn-lt"/>
                <a:ea typeface="Barlow" charset="0"/>
                <a:cs typeface="Calibri"/>
              </a:rPr>
              <a:t>service design process </a:t>
            </a:r>
            <a:r>
              <a:rPr lang="en-US" kern="0" dirty="0">
                <a:solidFill>
                  <a:schemeClr val="tx1"/>
                </a:solidFill>
                <a:latin typeface="+mn-lt"/>
                <a:ea typeface="Barlow" charset="0"/>
                <a:cs typeface="Calibri"/>
              </a:rPr>
              <a:t>to co-create, test, pilot and ultimately implement new ways of engaging with </a:t>
            </a:r>
            <a:r>
              <a:rPr lang="en-US" kern="0" dirty="0">
                <a:ea typeface="Barlow" charset="0"/>
                <a:cs typeface="Calibri"/>
              </a:rPr>
              <a:t>each other</a:t>
            </a:r>
            <a:r>
              <a:rPr lang="en-US" kern="0" dirty="0">
                <a:solidFill>
                  <a:schemeClr val="tx1"/>
                </a:solidFill>
                <a:latin typeface="+mn-lt"/>
                <a:ea typeface="Barlow" charset="0"/>
                <a:cs typeface="Calibri"/>
              </a:rPr>
              <a:t>.</a:t>
            </a:r>
            <a:r>
              <a:rPr lang="en-US" kern="0" dirty="0">
                <a:ea typeface="Barlow" charset="0"/>
                <a:cs typeface="Calibri"/>
              </a:rPr>
              <a:t>  </a:t>
            </a:r>
            <a:endParaRPr lang="en-US" kern="0" dirty="0">
              <a:solidFill>
                <a:schemeClr val="tx1"/>
              </a:solidFill>
              <a:latin typeface="+mn-lt"/>
              <a:ea typeface="Barlow" charset="0"/>
              <a:cs typeface="Calibri"/>
            </a:endParaRPr>
          </a:p>
          <a:p>
            <a:pPr defTabSz="798513" eaLnBrk="0" hangingPunct="0">
              <a:spcAft>
                <a:spcPts val="200"/>
              </a:spcAft>
              <a:defRPr/>
            </a:pPr>
            <a:endParaRPr lang="en-US" kern="0" dirty="0">
              <a:solidFill>
                <a:schemeClr val="tx1"/>
              </a:solidFill>
              <a:latin typeface="+mn-lt"/>
              <a:ea typeface="Barlow" charset="0"/>
              <a:cs typeface="Barlow" charset="0"/>
            </a:endParaRPr>
          </a:p>
          <a:p>
            <a:pPr defTabSz="798513" eaLnBrk="0" hangingPunct="0">
              <a:spcAft>
                <a:spcPts val="200"/>
              </a:spcAft>
              <a:defRPr/>
            </a:pPr>
            <a:r>
              <a:rPr lang="en-US" kern="0" dirty="0">
                <a:solidFill>
                  <a:schemeClr val="tx1"/>
                </a:solidFill>
                <a:latin typeface="+mn-lt"/>
                <a:ea typeface="Barlow" charset="0"/>
                <a:cs typeface="Calibri"/>
              </a:rPr>
              <a:t>It also guides</a:t>
            </a:r>
            <a:r>
              <a:rPr lang="en-US" kern="0" dirty="0">
                <a:ea typeface="Barlow" charset="0"/>
                <a:cs typeface="Calibri"/>
              </a:rPr>
              <a:t> </a:t>
            </a:r>
            <a:r>
              <a:rPr lang="en-US" kern="0" dirty="0"/>
              <a:t>sporting organisations, schools and kura</a:t>
            </a:r>
            <a:r>
              <a:rPr lang="en-US" kern="0" dirty="0">
                <a:ea typeface="Barlow" charset="0"/>
                <a:cs typeface="Calibri"/>
              </a:rPr>
              <a:t> </a:t>
            </a:r>
            <a:r>
              <a:rPr lang="en-US" kern="0" dirty="0">
                <a:solidFill>
                  <a:schemeClr val="tx1"/>
                </a:solidFill>
                <a:latin typeface="+mn-lt"/>
                <a:ea typeface="Barlow" charset="0"/>
                <a:cs typeface="Calibri"/>
              </a:rPr>
              <a:t>through a </a:t>
            </a:r>
            <a:r>
              <a:rPr lang="en-US" b="1" kern="0" dirty="0">
                <a:solidFill>
                  <a:schemeClr val="tx1"/>
                </a:solidFill>
                <a:latin typeface="+mn-lt"/>
                <a:ea typeface="Barlow" charset="0"/>
                <a:cs typeface="Calibri"/>
              </a:rPr>
              <a:t>resource design process </a:t>
            </a:r>
            <a:r>
              <a:rPr lang="en-US" kern="0" dirty="0">
                <a:solidFill>
                  <a:schemeClr val="tx1"/>
                </a:solidFill>
                <a:latin typeface="+mn-lt"/>
                <a:ea typeface="Barlow" charset="0"/>
                <a:cs typeface="Calibri"/>
              </a:rPr>
              <a:t>so that they establish classroom programmes that include quality learning experiences, that are aligned to the Ministry of Education’s ‘Understand-Know-Do’ framing for the New Zealand Curriculum, and that support Sport NZ’s aspirations for</a:t>
            </a:r>
            <a:r>
              <a:rPr lang="en-US" kern="0" dirty="0">
                <a:ea typeface="Barlow" charset="0"/>
                <a:cs typeface="Calibri"/>
              </a:rPr>
              <a:t> Tamariki</a:t>
            </a:r>
            <a:r>
              <a:rPr lang="en-US" kern="0" dirty="0">
                <a:solidFill>
                  <a:schemeClr val="tx1"/>
                </a:solidFill>
                <a:latin typeface="+mn-lt"/>
                <a:ea typeface="Barlow" charset="0"/>
                <a:cs typeface="Calibri"/>
              </a:rPr>
              <a:t> and Rangatahi.</a:t>
            </a:r>
            <a:r>
              <a:rPr lang="en-US" kern="0" dirty="0">
                <a:ea typeface="Barlow" charset="0"/>
                <a:cs typeface="Calibri"/>
              </a:rPr>
              <a:t> </a:t>
            </a:r>
            <a:endParaRPr lang="en-US" kern="0" dirty="0">
              <a:solidFill>
                <a:schemeClr val="tx1"/>
              </a:solidFill>
              <a:latin typeface="+mn-lt"/>
              <a:ea typeface="Barlow" charset="0"/>
              <a:cs typeface="Calibri"/>
            </a:endParaRPr>
          </a:p>
        </p:txBody>
      </p:sp>
      <p:sp>
        <p:nvSpPr>
          <p:cNvPr id="4" name="Slide Number Placeholder 3"/>
          <p:cNvSpPr>
            <a:spLocks noGrp="1"/>
          </p:cNvSpPr>
          <p:nvPr>
            <p:ph type="sldNum" sz="quarter" idx="5"/>
          </p:nvPr>
        </p:nvSpPr>
        <p:spPr/>
        <p:txBody>
          <a:bodyPr/>
          <a:lstStyle/>
          <a:p>
            <a:fld id="{DC820834-0F27-489E-B2E3-959FC7576FAD}" type="slidenum">
              <a:rPr lang="en-NZ" smtClean="0"/>
              <a:t>1</a:t>
            </a:fld>
            <a:endParaRPr lang="en-NZ" dirty="0"/>
          </a:p>
        </p:txBody>
      </p:sp>
    </p:spTree>
    <p:extLst>
      <p:ext uri="{BB962C8B-B14F-4D97-AF65-F5344CB8AC3E}">
        <p14:creationId xmlns:p14="http://schemas.microsoft.com/office/powerpoint/2010/main" val="4218528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step in the service design process involves piloting the service with a small number of classes. The aim is to test all the stages of the service from registration, to the implementation of the classroom-based experiences, through to the delivery of the club-based experiences. Once again, feedback from teachers, kaiako and ākonga is used to help further refine the learning experiences and shape the way in which the service will be delivered.</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10</a:t>
            </a:fld>
            <a:endParaRPr lang="en-NZ"/>
          </a:p>
        </p:txBody>
      </p:sp>
    </p:spTree>
    <p:extLst>
      <p:ext uri="{BB962C8B-B14F-4D97-AF65-F5344CB8AC3E}">
        <p14:creationId xmlns:p14="http://schemas.microsoft.com/office/powerpoint/2010/main" val="3985903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in the service design process is to implement the service at scale and review it ahead of roll out. This is often done in conjunction with a major sport event as it provides an extra catalyst and motivation for schools, kura and clubs to engage with one and other. Often hundreds of schools and kura will engage with the sport during these major events, providing an excellent opportunity to gain feedback about the service before it becomes the way in which that sport engages with schools and kura.</a:t>
            </a:r>
          </a:p>
          <a:p>
            <a:endParaRPr lang="en-US" dirty="0"/>
          </a:p>
          <a:p>
            <a:r>
              <a:rPr lang="en-US" dirty="0"/>
              <a:t> </a:t>
            </a:r>
          </a:p>
          <a:p>
            <a:endParaRPr lang="en-US" dirty="0"/>
          </a:p>
          <a:p>
            <a:r>
              <a:rPr lang="en-US" dirty="0"/>
              <a:t> </a:t>
            </a:r>
          </a:p>
          <a:p>
            <a:endParaRPr lang="en-US" dirty="0"/>
          </a:p>
          <a:p>
            <a:r>
              <a:rPr lang="en-US" dirty="0"/>
              <a:t>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11</a:t>
            </a:fld>
            <a:endParaRPr lang="en-NZ"/>
          </a:p>
        </p:txBody>
      </p:sp>
    </p:spTree>
    <p:extLst>
      <p:ext uri="{BB962C8B-B14F-4D97-AF65-F5344CB8AC3E}">
        <p14:creationId xmlns:p14="http://schemas.microsoft.com/office/powerpoint/2010/main" val="3641954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latin typeface="+mn-lt"/>
                <a:ea typeface="Barlow" charset="0"/>
                <a:cs typeface="Barlow" charset="0"/>
              </a:rPr>
              <a:t>One of the first tasks in reinventing how sports engage with schools and kura is to frame the learning journey that club-based learning experiences will contribute toward. ‘Learning with sport’ topics are best framed at the national level, and then contextualised and operationalised locally by Kāhui Ako, schools or kura, in partnership with the clubs at the community level. Some key things to consider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latin typeface="+mn-lt"/>
                <a:ea typeface="Barlow" charset="0"/>
                <a:cs typeface="Barlow" charset="0"/>
              </a:rPr>
              <a:t>1. The Ministry of Education’s Understand-Know-Do approach and learning progression structure should be the starting point for the design of all learning experiences in the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12</a:t>
            </a:fld>
            <a:endParaRPr lang="en-NZ" dirty="0"/>
          </a:p>
        </p:txBody>
      </p:sp>
    </p:spTree>
    <p:extLst>
      <p:ext uri="{BB962C8B-B14F-4D97-AF65-F5344CB8AC3E}">
        <p14:creationId xmlns:p14="http://schemas.microsoft.com/office/powerpoint/2010/main" val="44523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98513" rtl="0" eaLnBrk="0" fontAlgn="auto" latinLnBrk="0" hangingPunct="0">
              <a:lnSpc>
                <a:spcPct val="100000"/>
              </a:lnSpc>
              <a:spcBef>
                <a:spcPts val="0"/>
              </a:spcBef>
              <a:spcAft>
                <a:spcPts val="200"/>
              </a:spcAft>
              <a:buClrTx/>
              <a:buSzTx/>
              <a:buFont typeface="+mj-lt"/>
              <a:buNone/>
              <a:tabLst/>
              <a:defRPr/>
            </a:pPr>
            <a:r>
              <a:rPr lang="en-US" sz="1200" kern="0" dirty="0">
                <a:solidFill>
                  <a:schemeClr val="tx1"/>
                </a:solidFill>
                <a:latin typeface="+mn-lt"/>
                <a:ea typeface="Barlow" charset="0"/>
                <a:cs typeface="Barlow" charset="0"/>
              </a:rPr>
              <a:t>2. Place-based learning experiences need to enrich the learning experiences delivered in classrooms and should be framed using Sport NZ’s Quality Experiences approach. </a:t>
            </a:r>
          </a:p>
          <a:p>
            <a:pPr marL="0" indent="0" defTabSz="798513" eaLnBrk="0" hangingPunct="0">
              <a:spcAft>
                <a:spcPts val="200"/>
              </a:spcAft>
              <a:buFont typeface="+mj-lt"/>
              <a:buNone/>
              <a:defRPr/>
            </a:pP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13</a:t>
            </a:fld>
            <a:endParaRPr lang="en-NZ" dirty="0"/>
          </a:p>
        </p:txBody>
      </p:sp>
    </p:spTree>
    <p:extLst>
      <p:ext uri="{BB962C8B-B14F-4D97-AF65-F5344CB8AC3E}">
        <p14:creationId xmlns:p14="http://schemas.microsoft.com/office/powerpoint/2010/main" val="339230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98513" eaLnBrk="0" hangingPunct="0">
              <a:spcAft>
                <a:spcPts val="200"/>
              </a:spcAft>
              <a:buFont typeface="+mj-lt"/>
              <a:buNone/>
              <a:defRPr/>
            </a:pPr>
            <a:r>
              <a:rPr lang="en-US" sz="1200" kern="0" dirty="0">
                <a:solidFill>
                  <a:schemeClr val="tx1"/>
                </a:solidFill>
                <a:latin typeface="+mn-lt"/>
                <a:ea typeface="Barlow" charset="0"/>
                <a:cs typeface="Barlow" charset="0"/>
              </a:rPr>
              <a:t>3. Place-based learning experiences should give ākonga the opportunity to develop a tūrangawaewae, to be kaitiaki in their place, and as a result experience whakapuāwai.</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14</a:t>
            </a:fld>
            <a:endParaRPr lang="en-NZ" dirty="0"/>
          </a:p>
        </p:txBody>
      </p:sp>
    </p:spTree>
    <p:extLst>
      <p:ext uri="{BB962C8B-B14F-4D97-AF65-F5344CB8AC3E}">
        <p14:creationId xmlns:p14="http://schemas.microsoft.com/office/powerpoint/2010/main" val="1435077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98513" eaLnBrk="0" hangingPunct="0">
              <a:spcAft>
                <a:spcPts val="200"/>
              </a:spcAft>
              <a:buFont typeface="+mj-lt"/>
              <a:buNone/>
              <a:defRPr/>
            </a:pPr>
            <a:r>
              <a:rPr lang="en-US" sz="1200" kern="0" dirty="0">
                <a:solidFill>
                  <a:schemeClr val="tx1"/>
                </a:solidFill>
                <a:latin typeface="+mn-lt"/>
                <a:ea typeface="Barlow" charset="0"/>
                <a:cs typeface="Barlow" charset="0"/>
              </a:rPr>
              <a:t>4. Place-based learning experiences should incorporate aspects of play, sport and active recreation, and focus on participation for change. </a:t>
            </a:r>
          </a:p>
          <a:p>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15</a:t>
            </a:fld>
            <a:endParaRPr lang="en-NZ" dirty="0"/>
          </a:p>
        </p:txBody>
      </p:sp>
    </p:spTree>
    <p:extLst>
      <p:ext uri="{BB962C8B-B14F-4D97-AF65-F5344CB8AC3E}">
        <p14:creationId xmlns:p14="http://schemas.microsoft.com/office/powerpoint/2010/main" val="3220867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latin typeface="+mn-lt"/>
                <a:ea typeface="Barlow" charset="0"/>
                <a:cs typeface="Barlow" charset="0"/>
              </a:rPr>
              <a:t>To start the process of designing quality place-based experiences, sports need to unpack the knowledge, understandings and practices within the New Zealand Curriculum that relate to the learning journey they are creating. </a:t>
            </a:r>
            <a:r>
              <a:rPr lang="en-US" dirty="0"/>
              <a:t>Sports need to ensure that the classroom and place-based learning experiences </a:t>
            </a:r>
            <a:r>
              <a:rPr lang="en-US" noProof="0" dirty="0"/>
              <a:t>connect</a:t>
            </a:r>
            <a:r>
              <a:rPr lang="mi-NZ" dirty="0"/>
              <a:t> to </a:t>
            </a:r>
            <a:r>
              <a:rPr lang="en-US" dirty="0"/>
              <a:t>the relevant big ideas from the New Zealand Curriculum. Sports need to base their learning journey within the rich contexts from the New Zealand Curriculum that relate to these big ideas. S</a:t>
            </a:r>
            <a:r>
              <a:rPr lang="en-US" sz="1200" kern="0" dirty="0">
                <a:solidFill>
                  <a:schemeClr val="tx1"/>
                </a:solidFill>
                <a:latin typeface="+mn-lt"/>
              </a:rPr>
              <a:t>ports also need </a:t>
            </a:r>
            <a:r>
              <a:rPr lang="en-US" dirty="0"/>
              <a:t>to include the practices from the New Zealand Curriculum that will help ākonga bring rigour to their learning journey. And finally, sports need to ensure their experiences align to the intended progress outcomes for each phase of learning targeted within their learning journey. </a:t>
            </a:r>
            <a:endParaRPr lang="en-US" b="0" i="0" dirty="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DC820834-0F27-489E-B2E3-959FC7576FAD}" type="slidenum">
              <a:rPr lang="en-NZ" smtClean="0"/>
              <a:t>16</a:t>
            </a:fld>
            <a:endParaRPr lang="en-NZ" dirty="0"/>
          </a:p>
        </p:txBody>
      </p:sp>
    </p:spTree>
    <p:extLst>
      <p:ext uri="{BB962C8B-B14F-4D97-AF65-F5344CB8AC3E}">
        <p14:creationId xmlns:p14="http://schemas.microsoft.com/office/powerpoint/2010/main" val="2962857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mn-lt"/>
              </a:rPr>
              <a:t>We know from our Value of Sport research that, participation in play, active recreation, and sport support wellbeing. We know that to reap the full benefits of physical activity, people need quality experiences</a:t>
            </a:r>
            <a:r>
              <a:rPr lang="en-US" b="0" i="0" u="none" dirty="0">
                <a:solidFill>
                  <a:schemeClr val="tx1"/>
                </a:solidFill>
                <a:effectLst/>
                <a:latin typeface="+mn-lt"/>
              </a:rPr>
              <a:t> </a:t>
            </a:r>
            <a:r>
              <a:rPr lang="en-US" b="0" i="0" dirty="0">
                <a:solidFill>
                  <a:schemeClr val="tx1"/>
                </a:solidFill>
                <a:effectLst/>
                <a:latin typeface="+mn-lt"/>
              </a:rPr>
              <a:t>that increase their confidence, competence and motivation to value and choose active lifestyles. And we also know that it if we use evidence, community input, and a holistic approach then we are more likely to design better quality experiences for 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mn-lt"/>
              </a:rPr>
              <a:t>That is why we have Three Approaches; the insights approach, the locally led approach, and the physical literacy approach. Sports need to consider each of the three approaches when designing the quality place-based experiences that will enrich the classroom learning experiences in their learning journey.  </a:t>
            </a:r>
          </a:p>
        </p:txBody>
      </p:sp>
      <p:sp>
        <p:nvSpPr>
          <p:cNvPr id="4" name="Slide Number Placeholder 3"/>
          <p:cNvSpPr>
            <a:spLocks noGrp="1"/>
          </p:cNvSpPr>
          <p:nvPr>
            <p:ph type="sldNum" sz="quarter" idx="5"/>
          </p:nvPr>
        </p:nvSpPr>
        <p:spPr/>
        <p:txBody>
          <a:bodyPr/>
          <a:lstStyle/>
          <a:p>
            <a:fld id="{DC820834-0F27-489E-B2E3-959FC7576FAD}" type="slidenum">
              <a:rPr lang="en-NZ" smtClean="0"/>
              <a:t>17</a:t>
            </a:fld>
            <a:endParaRPr lang="en-NZ" dirty="0"/>
          </a:p>
        </p:txBody>
      </p:sp>
    </p:spTree>
    <p:extLst>
      <p:ext uri="{BB962C8B-B14F-4D97-AF65-F5344CB8AC3E}">
        <p14:creationId xmlns:p14="http://schemas.microsoft.com/office/powerpoint/2010/main" val="183559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mn-lt"/>
              </a:rPr>
              <a:t>The insights approach uses multiple sources of information to help understand the needs of participants and to improve decision-making. The insights approach draws on large data sets and tools to help develop a big picture view of different population groups. It uses voice of the participant and other insight gathering techniques to understand participants and their needs. And finally, the insights approach contextualises big picture data and participant voice by using local knowledge to shape quality experiences. </a:t>
            </a:r>
          </a:p>
        </p:txBody>
      </p:sp>
      <p:sp>
        <p:nvSpPr>
          <p:cNvPr id="4" name="Slide Number Placeholder 3"/>
          <p:cNvSpPr>
            <a:spLocks noGrp="1"/>
          </p:cNvSpPr>
          <p:nvPr>
            <p:ph type="sldNum" sz="quarter" idx="5"/>
          </p:nvPr>
        </p:nvSpPr>
        <p:spPr/>
        <p:txBody>
          <a:bodyPr/>
          <a:lstStyle/>
          <a:p>
            <a:fld id="{DC820834-0F27-489E-B2E3-959FC7576FAD}" type="slidenum">
              <a:rPr lang="en-NZ" smtClean="0"/>
              <a:t>18</a:t>
            </a:fld>
            <a:endParaRPr lang="en-NZ" dirty="0"/>
          </a:p>
        </p:txBody>
      </p:sp>
    </p:spTree>
    <p:extLst>
      <p:ext uri="{BB962C8B-B14F-4D97-AF65-F5344CB8AC3E}">
        <p14:creationId xmlns:p14="http://schemas.microsoft.com/office/powerpoint/2010/main" val="2674922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mn-lt"/>
              </a:rPr>
              <a:t>The locally led approach acknowledges and seeks to learn from what is strong and positive. It’s about working in partnership towards goals, aspirations and opportunities identified by communities, organisations, schools, kura and population groups. By working together, solutions are co-created for positive change. An important part of the locally led approach is acknowledging that, as a sector, we do not have all the answers and that to create positive change, we must put the interests, desires and needs of communities first in order to identify where play, active recreation and sport can play a positive role.</a:t>
            </a:r>
          </a:p>
        </p:txBody>
      </p:sp>
      <p:sp>
        <p:nvSpPr>
          <p:cNvPr id="4" name="Slide Number Placeholder 3"/>
          <p:cNvSpPr>
            <a:spLocks noGrp="1"/>
          </p:cNvSpPr>
          <p:nvPr>
            <p:ph type="sldNum" sz="quarter" idx="5"/>
          </p:nvPr>
        </p:nvSpPr>
        <p:spPr/>
        <p:txBody>
          <a:bodyPr/>
          <a:lstStyle/>
          <a:p>
            <a:fld id="{DC820834-0F27-489E-B2E3-959FC7576FAD}" type="slidenum">
              <a:rPr lang="en-NZ" smtClean="0"/>
              <a:t>19</a:t>
            </a:fld>
            <a:endParaRPr lang="en-NZ" dirty="0"/>
          </a:p>
        </p:txBody>
      </p:sp>
    </p:spTree>
    <p:extLst>
      <p:ext uri="{BB962C8B-B14F-4D97-AF65-F5344CB8AC3E}">
        <p14:creationId xmlns:p14="http://schemas.microsoft.com/office/powerpoint/2010/main" val="1268467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Design is used around the world to design and improve services.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2</a:t>
            </a:fld>
            <a:endParaRPr lang="en-NZ"/>
          </a:p>
        </p:txBody>
      </p:sp>
    </p:spTree>
    <p:extLst>
      <p:ext uri="{BB962C8B-B14F-4D97-AF65-F5344CB8AC3E}">
        <p14:creationId xmlns:p14="http://schemas.microsoft.com/office/powerpoint/2010/main" val="1379895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mn-lt"/>
              </a:rPr>
              <a:t>A person’s physical literacy is a combination of their motivation, confidence and competence to be active, along with their knowledge and understanding of how being active contributes to their life. Everyone has their own unique physical literacy that contributes to their overall wellbeing. It affects how, why and if they participate in physical activity throughout their life. The physical literacy approach recognises that if you put the individual and their holistic needs first when designing experiences then there is a greater likelihood of them establishing a lifelong commitment to being active.</a:t>
            </a:r>
          </a:p>
        </p:txBody>
      </p:sp>
      <p:sp>
        <p:nvSpPr>
          <p:cNvPr id="4" name="Slide Number Placeholder 3"/>
          <p:cNvSpPr>
            <a:spLocks noGrp="1"/>
          </p:cNvSpPr>
          <p:nvPr>
            <p:ph type="sldNum" sz="quarter" idx="5"/>
          </p:nvPr>
        </p:nvSpPr>
        <p:spPr/>
        <p:txBody>
          <a:bodyPr/>
          <a:lstStyle/>
          <a:p>
            <a:fld id="{DC820834-0F27-489E-B2E3-959FC7576FAD}" type="slidenum">
              <a:rPr lang="en-NZ" smtClean="0"/>
              <a:t>20</a:t>
            </a:fld>
            <a:endParaRPr lang="en-NZ" dirty="0"/>
          </a:p>
        </p:txBody>
      </p:sp>
    </p:spTree>
    <p:extLst>
      <p:ext uri="{BB962C8B-B14F-4D97-AF65-F5344CB8AC3E}">
        <p14:creationId xmlns:p14="http://schemas.microsoft.com/office/powerpoint/2010/main" val="4143647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mn-lt"/>
              </a:rPr>
              <a:t>When you weave together the three approaches then you are more likely to create quality place-based learning experiences that:</a:t>
            </a:r>
          </a:p>
          <a:p>
            <a:pPr algn="l"/>
            <a:r>
              <a:rPr lang="en-US" b="0" i="0" dirty="0">
                <a:solidFill>
                  <a:schemeClr val="tx1"/>
                </a:solidFill>
                <a:effectLst/>
                <a:latin typeface="+mn-lt"/>
              </a:rPr>
              <a:t>  </a:t>
            </a:r>
          </a:p>
          <a:p>
            <a:pPr marL="171450" indent="-171450" algn="l">
              <a:buFont typeface="Arial" panose="020B0604020202020204" pitchFamily="34" charset="0"/>
              <a:buChar char="•"/>
            </a:pPr>
            <a:r>
              <a:rPr lang="en-US" b="0" i="0" dirty="0">
                <a:solidFill>
                  <a:schemeClr val="tx1"/>
                </a:solidFill>
                <a:effectLst/>
                <a:latin typeface="+mn-lt"/>
              </a:rPr>
              <a:t>are rewarding, challenging, exciting and self-confirming,</a:t>
            </a:r>
          </a:p>
          <a:p>
            <a:pPr marL="171450" indent="-171450" algn="l">
              <a:buFont typeface="Arial" panose="020B0604020202020204" pitchFamily="34" charset="0"/>
              <a:buChar char="•"/>
            </a:pPr>
            <a:r>
              <a:rPr lang="en-US" b="0" i="0" dirty="0">
                <a:solidFill>
                  <a:schemeClr val="tx1"/>
                </a:solidFill>
                <a:effectLst/>
                <a:latin typeface="+mn-lt"/>
              </a:rPr>
              <a:t>focus on building more than skills, and emphasise motivation, confidence and the wider value of physical activity,</a:t>
            </a:r>
          </a:p>
          <a:p>
            <a:pPr marL="171450" indent="-171450" algn="l">
              <a:buFont typeface="Arial" panose="020B0604020202020204" pitchFamily="34" charset="0"/>
              <a:buChar char="•"/>
            </a:pPr>
            <a:r>
              <a:rPr lang="en-US" b="0" i="0" dirty="0">
                <a:solidFill>
                  <a:schemeClr val="tx1"/>
                </a:solidFill>
                <a:effectLst/>
                <a:latin typeface="+mn-lt"/>
              </a:rPr>
              <a:t>focus on ākonga taking ownership and responsibility for being active, and </a:t>
            </a:r>
          </a:p>
          <a:p>
            <a:pPr marL="171450" indent="-171450" algn="l">
              <a:buFont typeface="Arial" panose="020B0604020202020204" pitchFamily="34" charset="0"/>
              <a:buChar char="•"/>
            </a:pPr>
            <a:r>
              <a:rPr lang="en-US" b="0" i="0" dirty="0">
                <a:solidFill>
                  <a:schemeClr val="tx1"/>
                </a:solidFill>
                <a:effectLst/>
                <a:latin typeface="+mn-lt"/>
              </a:rPr>
              <a:t>impact positively on all elements of ākonga wellbeing.</a:t>
            </a:r>
          </a:p>
        </p:txBody>
      </p:sp>
      <p:sp>
        <p:nvSpPr>
          <p:cNvPr id="4" name="Slide Number Placeholder 3"/>
          <p:cNvSpPr>
            <a:spLocks noGrp="1"/>
          </p:cNvSpPr>
          <p:nvPr>
            <p:ph type="sldNum" sz="quarter" idx="5"/>
          </p:nvPr>
        </p:nvSpPr>
        <p:spPr/>
        <p:txBody>
          <a:bodyPr/>
          <a:lstStyle/>
          <a:p>
            <a:fld id="{DC820834-0F27-489E-B2E3-959FC7576FAD}" type="slidenum">
              <a:rPr lang="en-NZ" smtClean="0"/>
              <a:t>21</a:t>
            </a:fld>
            <a:endParaRPr lang="en-NZ" dirty="0"/>
          </a:p>
        </p:txBody>
      </p:sp>
    </p:spTree>
    <p:extLst>
      <p:ext uri="{BB962C8B-B14F-4D97-AF65-F5344CB8AC3E}">
        <p14:creationId xmlns:p14="http://schemas.microsoft.com/office/powerpoint/2010/main" val="3947816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developed a template to help sports frame the learning journey that place-based learning experiences will contribute toward. As curriculum design is not core business for national sporting organisations, the aim of the template is to simplify the process of describing the learning journey while ensuring it includes key elements that matter to schools and kura.</a:t>
            </a:r>
          </a:p>
          <a:p>
            <a:endParaRPr lang="en-US" dirty="0"/>
          </a:p>
          <a:p>
            <a:r>
              <a:rPr lang="en-US" dirty="0"/>
              <a:t>There are four key areas for sports to summarise in the template.</a:t>
            </a:r>
          </a:p>
          <a:p>
            <a:endParaRPr lang="en-US" dirty="0"/>
          </a:p>
          <a:p>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22</a:t>
            </a:fld>
            <a:endParaRPr lang="en-NZ" dirty="0"/>
          </a:p>
        </p:txBody>
      </p:sp>
    </p:spTree>
    <p:extLst>
      <p:ext uri="{BB962C8B-B14F-4D97-AF65-F5344CB8AC3E}">
        <p14:creationId xmlns:p14="http://schemas.microsoft.com/office/powerpoint/2010/main" val="1616986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the classroom learning experiences that ākonga will participate in.</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23</a:t>
            </a:fld>
            <a:endParaRPr lang="en-NZ" dirty="0"/>
          </a:p>
        </p:txBody>
      </p:sp>
    </p:spTree>
    <p:extLst>
      <p:ext uri="{BB962C8B-B14F-4D97-AF65-F5344CB8AC3E}">
        <p14:creationId xmlns:p14="http://schemas.microsoft.com/office/powerpoint/2010/main" val="2607990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The </a:t>
            </a:r>
            <a:r>
              <a:rPr lang="mi-NZ" dirty="0" err="1"/>
              <a:t>second</a:t>
            </a:r>
            <a:r>
              <a:rPr lang="mi-NZ" dirty="0"/>
              <a:t> </a:t>
            </a:r>
            <a:r>
              <a:rPr lang="en-US" noProof="0" dirty="0"/>
              <a:t>is</a:t>
            </a:r>
            <a:r>
              <a:rPr lang="mi-NZ" dirty="0"/>
              <a:t> </a:t>
            </a:r>
            <a:r>
              <a:rPr lang="en-US" noProof="0" dirty="0"/>
              <a:t>the</a:t>
            </a:r>
            <a:r>
              <a:rPr lang="mi-NZ" dirty="0"/>
              <a:t> </a:t>
            </a:r>
            <a:r>
              <a:rPr lang="en-US" noProof="0" dirty="0"/>
              <a:t>place-based</a:t>
            </a:r>
            <a:r>
              <a:rPr lang="mi-NZ" dirty="0"/>
              <a:t> learning experiences </a:t>
            </a:r>
            <a:r>
              <a:rPr lang="en-US" dirty="0"/>
              <a:t>that ākonga will participate in.</a:t>
            </a:r>
          </a:p>
        </p:txBody>
      </p:sp>
      <p:sp>
        <p:nvSpPr>
          <p:cNvPr id="4" name="Slide Number Placeholder 3"/>
          <p:cNvSpPr>
            <a:spLocks noGrp="1"/>
          </p:cNvSpPr>
          <p:nvPr>
            <p:ph type="sldNum" sz="quarter" idx="5"/>
          </p:nvPr>
        </p:nvSpPr>
        <p:spPr/>
        <p:txBody>
          <a:bodyPr/>
          <a:lstStyle/>
          <a:p>
            <a:fld id="{DC820834-0F27-489E-B2E3-959FC7576FAD}" type="slidenum">
              <a:rPr lang="en-NZ" smtClean="0"/>
              <a:t>24</a:t>
            </a:fld>
            <a:endParaRPr lang="en-NZ" dirty="0"/>
          </a:p>
        </p:txBody>
      </p:sp>
    </p:spTree>
    <p:extLst>
      <p:ext uri="{BB962C8B-B14F-4D97-AF65-F5344CB8AC3E}">
        <p14:creationId xmlns:p14="http://schemas.microsoft.com/office/powerpoint/2010/main" val="2695032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is the challenge for society that ākonga will address during their learning journey.</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25</a:t>
            </a:fld>
            <a:endParaRPr lang="en-NZ" dirty="0"/>
          </a:p>
        </p:txBody>
      </p:sp>
    </p:spTree>
    <p:extLst>
      <p:ext uri="{BB962C8B-B14F-4D97-AF65-F5344CB8AC3E}">
        <p14:creationId xmlns:p14="http://schemas.microsoft.com/office/powerpoint/2010/main" val="748233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the topic is given a name.</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26</a:t>
            </a:fld>
            <a:endParaRPr lang="en-NZ" dirty="0"/>
          </a:p>
        </p:txBody>
      </p:sp>
    </p:spTree>
    <p:extLst>
      <p:ext uri="{BB962C8B-B14F-4D97-AF65-F5344CB8AC3E}">
        <p14:creationId xmlns:p14="http://schemas.microsoft.com/office/powerpoint/2010/main" val="3702005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classroom learning experiences combined with the place-based learning experiences provide the means for </a:t>
            </a:r>
            <a:r>
              <a:rPr lang="mi-NZ" dirty="0"/>
              <a:t>ākonga </a:t>
            </a:r>
            <a:r>
              <a:rPr lang="en-US" dirty="0"/>
              <a:t>to explore the big ideas and contexts that are drawn from the New Zealand Curriculum and are associated with the topic.</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27</a:t>
            </a:fld>
            <a:endParaRPr lang="en-NZ" dirty="0"/>
          </a:p>
        </p:txBody>
      </p:sp>
    </p:spTree>
    <p:extLst>
      <p:ext uri="{BB962C8B-B14F-4D97-AF65-F5344CB8AC3E}">
        <p14:creationId xmlns:p14="http://schemas.microsoft.com/office/powerpoint/2010/main" val="65023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inquiry, problem solving and experimental processes, to address challenges in contexts beyond the classroom, in combination with the practices from the New Zealand Curriculum, brings rigour to the learning journey.</a:t>
            </a:r>
          </a:p>
        </p:txBody>
      </p:sp>
      <p:sp>
        <p:nvSpPr>
          <p:cNvPr id="4" name="Slide Number Placeholder 3"/>
          <p:cNvSpPr>
            <a:spLocks noGrp="1"/>
          </p:cNvSpPr>
          <p:nvPr>
            <p:ph type="sldNum" sz="quarter" idx="5"/>
          </p:nvPr>
        </p:nvSpPr>
        <p:spPr/>
        <p:txBody>
          <a:bodyPr/>
          <a:lstStyle/>
          <a:p>
            <a:fld id="{DC820834-0F27-489E-B2E3-959FC7576FAD}" type="slidenum">
              <a:rPr lang="en-NZ" smtClean="0"/>
              <a:t>28</a:t>
            </a:fld>
            <a:endParaRPr lang="en-NZ" dirty="0"/>
          </a:p>
        </p:txBody>
      </p:sp>
    </p:spTree>
    <p:extLst>
      <p:ext uri="{BB962C8B-B14F-4D97-AF65-F5344CB8AC3E}">
        <p14:creationId xmlns:p14="http://schemas.microsoft.com/office/powerpoint/2010/main" val="542630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focus on helping to solve challenges for society enables ākonga to use and apply their learning, so that their learning journey is purposeful and contextualised, and helps them understand the big ideas from the New Zealand Curriculum. This understanding, when combined with the knowledge gained and the practices used during the learning journey, should support ākonga to experience the learning that our education system has determined cannot be left to chance.</a:t>
            </a:r>
          </a:p>
        </p:txBody>
      </p:sp>
      <p:sp>
        <p:nvSpPr>
          <p:cNvPr id="4" name="Slide Number Placeholder 3"/>
          <p:cNvSpPr>
            <a:spLocks noGrp="1"/>
          </p:cNvSpPr>
          <p:nvPr>
            <p:ph type="sldNum" sz="quarter" idx="5"/>
          </p:nvPr>
        </p:nvSpPr>
        <p:spPr/>
        <p:txBody>
          <a:bodyPr/>
          <a:lstStyle/>
          <a:p>
            <a:fld id="{DC820834-0F27-489E-B2E3-959FC7576FAD}" type="slidenum">
              <a:rPr lang="en-NZ" smtClean="0"/>
              <a:t>29</a:t>
            </a:fld>
            <a:endParaRPr lang="en-NZ" dirty="0"/>
          </a:p>
        </p:txBody>
      </p:sp>
    </p:spTree>
    <p:extLst>
      <p:ext uri="{BB962C8B-B14F-4D97-AF65-F5344CB8AC3E}">
        <p14:creationId xmlns:p14="http://schemas.microsoft.com/office/powerpoint/2010/main" val="1510279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service design, the customer of the service is a key partner with the provider in designing how the service will work, and it is the customer’s needs and wants that determine the design of the service.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3</a:t>
            </a:fld>
            <a:endParaRPr lang="en-NZ"/>
          </a:p>
        </p:txBody>
      </p:sp>
    </p:spTree>
    <p:extLst>
      <p:ext uri="{BB962C8B-B14F-4D97-AF65-F5344CB8AC3E}">
        <p14:creationId xmlns:p14="http://schemas.microsoft.com/office/powerpoint/2010/main" val="3344635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At the heart of every ‘learning with sport’ </a:t>
            </a:r>
            <a:r>
              <a:rPr lang="mi-NZ" dirty="0" err="1"/>
              <a:t>topic</a:t>
            </a:r>
            <a:r>
              <a:rPr lang="mi-NZ" dirty="0"/>
              <a:t> are five key things.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30</a:t>
            </a:fld>
            <a:endParaRPr lang="en-NZ"/>
          </a:p>
        </p:txBody>
      </p:sp>
    </p:spTree>
    <p:extLst>
      <p:ext uri="{BB962C8B-B14F-4D97-AF65-F5344CB8AC3E}">
        <p14:creationId xmlns:p14="http://schemas.microsoft.com/office/powerpoint/2010/main" val="4179199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Ākonga use tukanga or processes</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31</a:t>
            </a:fld>
            <a:endParaRPr lang="en-NZ"/>
          </a:p>
        </p:txBody>
      </p:sp>
    </p:spTree>
    <p:extLst>
      <p:ext uri="{BB962C8B-B14F-4D97-AF65-F5344CB8AC3E}">
        <p14:creationId xmlns:p14="http://schemas.microsoft.com/office/powerpoint/2010/main" val="375506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combined</a:t>
            </a:r>
            <a:r>
              <a:rPr lang="mi-NZ" dirty="0"/>
              <a:t> with pūkenga or </a:t>
            </a:r>
            <a:r>
              <a:rPr lang="en-US" noProof="0" dirty="0"/>
              <a:t>skills</a:t>
            </a:r>
          </a:p>
        </p:txBody>
      </p:sp>
      <p:sp>
        <p:nvSpPr>
          <p:cNvPr id="4" name="Slide Number Placeholder 3"/>
          <p:cNvSpPr>
            <a:spLocks noGrp="1"/>
          </p:cNvSpPr>
          <p:nvPr>
            <p:ph type="sldNum" sz="quarter" idx="5"/>
          </p:nvPr>
        </p:nvSpPr>
        <p:spPr/>
        <p:txBody>
          <a:bodyPr/>
          <a:lstStyle/>
          <a:p>
            <a:fld id="{DC820834-0F27-489E-B2E3-959FC7576FAD}" type="slidenum">
              <a:rPr lang="en-NZ" smtClean="0"/>
              <a:t>32</a:t>
            </a:fld>
            <a:endParaRPr lang="en-NZ"/>
          </a:p>
        </p:txBody>
      </p:sp>
    </p:spTree>
    <p:extLst>
      <p:ext uri="{BB962C8B-B14F-4D97-AF65-F5344CB8AC3E}">
        <p14:creationId xmlns:p14="http://schemas.microsoft.com/office/powerpoint/2010/main" val="2638687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to acquire mōhiotanga or knowledge,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33</a:t>
            </a:fld>
            <a:endParaRPr lang="en-NZ"/>
          </a:p>
        </p:txBody>
      </p:sp>
    </p:spTree>
    <p:extLst>
      <p:ext uri="{BB962C8B-B14F-4D97-AF65-F5344CB8AC3E}">
        <p14:creationId xmlns:p14="http://schemas.microsoft.com/office/powerpoint/2010/main" val="2383764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which</a:t>
            </a:r>
            <a:r>
              <a:rPr lang="mi-NZ" dirty="0"/>
              <a:t> they integrate with tohungatanga or </a:t>
            </a:r>
            <a:r>
              <a:rPr lang="en-US" noProof="0" dirty="0"/>
              <a:t>competencies</a:t>
            </a:r>
          </a:p>
        </p:txBody>
      </p:sp>
      <p:sp>
        <p:nvSpPr>
          <p:cNvPr id="4" name="Slide Number Placeholder 3"/>
          <p:cNvSpPr>
            <a:spLocks noGrp="1"/>
          </p:cNvSpPr>
          <p:nvPr>
            <p:ph type="sldNum" sz="quarter" idx="5"/>
          </p:nvPr>
        </p:nvSpPr>
        <p:spPr/>
        <p:txBody>
          <a:bodyPr/>
          <a:lstStyle/>
          <a:p>
            <a:fld id="{DC820834-0F27-489E-B2E3-959FC7576FAD}" type="slidenum">
              <a:rPr lang="en-NZ" smtClean="0"/>
              <a:t>34</a:t>
            </a:fld>
            <a:endParaRPr lang="en-NZ"/>
          </a:p>
        </p:txBody>
      </p:sp>
    </p:spTree>
    <p:extLst>
      <p:ext uri="{BB962C8B-B14F-4D97-AF65-F5344CB8AC3E}">
        <p14:creationId xmlns:p14="http://schemas.microsoft.com/office/powerpoint/2010/main" val="3447509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to </a:t>
            </a:r>
            <a:r>
              <a:rPr lang="en-US" noProof="0" dirty="0"/>
              <a:t>produce</a:t>
            </a:r>
            <a:r>
              <a:rPr lang="mi-NZ" dirty="0"/>
              <a:t> positive putanga or outcomes for </a:t>
            </a:r>
            <a:r>
              <a:rPr lang="en-NZ" noProof="0" dirty="0"/>
              <a:t>their</a:t>
            </a:r>
            <a:r>
              <a:rPr lang="mi-NZ" dirty="0"/>
              <a:t> </a:t>
            </a:r>
            <a:r>
              <a:rPr lang="en-US" noProof="0" dirty="0"/>
              <a:t>community</a:t>
            </a:r>
            <a:r>
              <a:rPr lang="mi-NZ" dirty="0"/>
              <a:t>.</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35</a:t>
            </a:fld>
            <a:endParaRPr lang="en-NZ"/>
          </a:p>
        </p:txBody>
      </p:sp>
    </p:spTree>
    <p:extLst>
      <p:ext uri="{BB962C8B-B14F-4D97-AF65-F5344CB8AC3E}">
        <p14:creationId xmlns:p14="http://schemas.microsoft.com/office/powerpoint/2010/main" val="625532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Each ‘</a:t>
            </a:r>
            <a:r>
              <a:rPr lang="en-US" noProof="0" dirty="0"/>
              <a:t>learning with sport’ topic combines the</a:t>
            </a:r>
            <a:r>
              <a:rPr lang="mi-NZ" dirty="0"/>
              <a:t> use of inquiry, problem solving and experimental processes as tools for ākonga to use to acquire mohiotanga or knowledge. </a:t>
            </a:r>
            <a:r>
              <a:rPr lang="en-US" noProof="0" dirty="0"/>
              <a:t>These</a:t>
            </a:r>
            <a:r>
              <a:rPr lang="mi-NZ" dirty="0"/>
              <a:t> </a:t>
            </a:r>
            <a:r>
              <a:rPr lang="en-NZ" noProof="0" dirty="0"/>
              <a:t>processes</a:t>
            </a:r>
            <a:r>
              <a:rPr lang="mi-NZ" dirty="0"/>
              <a:t> are consistent across all ‘learning with sport’ </a:t>
            </a:r>
            <a:r>
              <a:rPr lang="en-US" noProof="0" dirty="0"/>
              <a:t>topics</a:t>
            </a:r>
            <a:r>
              <a:rPr lang="mi-NZ" dirty="0"/>
              <a:t>, with ākonga becoming more </a:t>
            </a:r>
            <a:r>
              <a:rPr lang="en-US" noProof="0" dirty="0"/>
              <a:t>sophisticated</a:t>
            </a:r>
            <a:r>
              <a:rPr lang="mi-NZ" dirty="0"/>
              <a:t> </a:t>
            </a:r>
            <a:r>
              <a:rPr lang="en-US" noProof="0" dirty="0"/>
              <a:t>in</a:t>
            </a:r>
            <a:r>
              <a:rPr lang="mi-NZ" dirty="0"/>
              <a:t> </a:t>
            </a:r>
            <a:r>
              <a:rPr lang="en-US" noProof="0" dirty="0"/>
              <a:t>their</a:t>
            </a:r>
            <a:r>
              <a:rPr lang="mi-NZ" dirty="0"/>
              <a:t> use as they move through the progression phases in the education system.</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36</a:t>
            </a:fld>
            <a:endParaRPr lang="en-NZ"/>
          </a:p>
        </p:txBody>
      </p:sp>
    </p:spTree>
    <p:extLst>
      <p:ext uri="{BB962C8B-B14F-4D97-AF65-F5344CB8AC3E}">
        <p14:creationId xmlns:p14="http://schemas.microsoft.com/office/powerpoint/2010/main" val="759503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Each </a:t>
            </a:r>
            <a:r>
              <a:rPr lang="en-US" noProof="0" dirty="0"/>
              <a:t>‘learning with sport’ topic emphasises</a:t>
            </a:r>
            <a:r>
              <a:rPr lang="mi-NZ" dirty="0"/>
              <a:t> a set of pūkenga or skills that come from the sport </a:t>
            </a:r>
            <a:r>
              <a:rPr lang="mi-NZ" dirty="0" err="1"/>
              <a:t>which</a:t>
            </a:r>
            <a:r>
              <a:rPr lang="mi-NZ" dirty="0"/>
              <a:t> </a:t>
            </a:r>
            <a:r>
              <a:rPr lang="en-US" noProof="0" dirty="0"/>
              <a:t>has</a:t>
            </a:r>
            <a:r>
              <a:rPr lang="mi-NZ" dirty="0"/>
              <a:t> </a:t>
            </a:r>
            <a:r>
              <a:rPr lang="en-US" noProof="0" dirty="0"/>
              <a:t>created it</a:t>
            </a:r>
            <a:r>
              <a:rPr lang="mi-NZ" dirty="0"/>
              <a:t>. In Tākarokaro these skills come from rugby and focus on the ways in which rugby clubs help to </a:t>
            </a:r>
            <a:r>
              <a:rPr lang="en-US" noProof="0" dirty="0"/>
              <a:t>keep</a:t>
            </a:r>
            <a:r>
              <a:rPr lang="mi-NZ" dirty="0"/>
              <a:t> </a:t>
            </a:r>
            <a:r>
              <a:rPr lang="en-US" noProof="0" dirty="0"/>
              <a:t>people</a:t>
            </a:r>
            <a:r>
              <a:rPr lang="mi-NZ" dirty="0"/>
              <a:t> </a:t>
            </a:r>
            <a:r>
              <a:rPr lang="en-US" noProof="0" dirty="0"/>
              <a:t>active</a:t>
            </a:r>
            <a:r>
              <a:rPr lang="mi-NZ" dirty="0"/>
              <a:t>.</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37</a:t>
            </a:fld>
            <a:endParaRPr lang="en-NZ"/>
          </a:p>
        </p:txBody>
      </p:sp>
    </p:spTree>
    <p:extLst>
      <p:ext uri="{BB962C8B-B14F-4D97-AF65-F5344CB8AC3E}">
        <p14:creationId xmlns:p14="http://schemas.microsoft.com/office/powerpoint/2010/main" val="1951984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Each </a:t>
            </a:r>
            <a:r>
              <a:rPr lang="en-US" noProof="0" dirty="0"/>
              <a:t>‘learning with sport’ topic provides </a:t>
            </a:r>
            <a:r>
              <a:rPr lang="mi-NZ" dirty="0"/>
              <a:t>a summary of the learning experiences that ākonga </a:t>
            </a:r>
            <a:r>
              <a:rPr lang="mi-NZ" dirty="0" err="1"/>
              <a:t>will</a:t>
            </a:r>
            <a:r>
              <a:rPr lang="mi-NZ" dirty="0"/>
              <a:t> </a:t>
            </a:r>
            <a:r>
              <a:rPr lang="en-US" noProof="0" dirty="0"/>
              <a:t>have</a:t>
            </a:r>
            <a:r>
              <a:rPr lang="mi-NZ" dirty="0"/>
              <a:t> </a:t>
            </a:r>
            <a:r>
              <a:rPr lang="en-US" noProof="0" dirty="0"/>
              <a:t>during</a:t>
            </a:r>
            <a:r>
              <a:rPr lang="mi-NZ" dirty="0"/>
              <a:t> </a:t>
            </a:r>
            <a:r>
              <a:rPr lang="en-US" noProof="0" dirty="0"/>
              <a:t>their</a:t>
            </a:r>
            <a:r>
              <a:rPr lang="mi-NZ" dirty="0"/>
              <a:t> learning journey. In theTākarokaro example,  </a:t>
            </a:r>
            <a:r>
              <a:rPr lang="en-US" dirty="0"/>
              <a:t>ākonga research participation in play, active recreation and sport in their class, community and Aotearoa New Zealand. They use the problem-solving process to design, trial and refine activities for their class. They then run a series of experiments to investigate the impact of their activities. And finally, they organise a ‘Tākarokaro’ festival at a local club to share their research and activities with whānau.</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38</a:t>
            </a:fld>
            <a:endParaRPr lang="en-NZ"/>
          </a:p>
        </p:txBody>
      </p:sp>
    </p:spTree>
    <p:extLst>
      <p:ext uri="{BB962C8B-B14F-4D97-AF65-F5344CB8AC3E}">
        <p14:creationId xmlns:p14="http://schemas.microsoft.com/office/powerpoint/2010/main" val="2021689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‘learning with sport’ topic relates learning to real authentic purposes, enables ākonga to take on real and meaningful roles, involves them in real contexts beyond the school, transfers learning across contexts – including school, community &amp; beyond, integrates knowledge, attitudes and values, and fosters the development of learning dispositions, while focusing on a specific challenge faced by society, which in the Tākarokaro example is the fact that as people in Aotearoa New Zealand get older they get less active.</a:t>
            </a:r>
            <a:endParaRPr lang="mi-NZ" dirty="0"/>
          </a:p>
          <a:p>
            <a:endParaRPr lang="mi-NZ" dirty="0"/>
          </a:p>
          <a:p>
            <a:endParaRPr lang="mi-NZ" dirty="0"/>
          </a:p>
          <a:p>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39</a:t>
            </a:fld>
            <a:endParaRPr lang="en-NZ"/>
          </a:p>
        </p:txBody>
      </p:sp>
    </p:spTree>
    <p:extLst>
      <p:ext uri="{BB962C8B-B14F-4D97-AF65-F5344CB8AC3E}">
        <p14:creationId xmlns:p14="http://schemas.microsoft.com/office/powerpoint/2010/main" val="232420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service provider will have resources that it can use to provide the service and will be constrained by what it does not have, but their wants and needs are always secondary to those of the customer during service design.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4</a:t>
            </a:fld>
            <a:endParaRPr lang="en-NZ"/>
          </a:p>
        </p:txBody>
      </p:sp>
    </p:spTree>
    <p:extLst>
      <p:ext uri="{BB962C8B-B14F-4D97-AF65-F5344CB8AC3E}">
        <p14:creationId xmlns:p14="http://schemas.microsoft.com/office/powerpoint/2010/main" val="3519610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all ‘learning with sport’ topics aim to equip ākonga with the attitudes, knowledge, skills and competencies to help them contribute to their local community and become active for life.</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40</a:t>
            </a:fld>
            <a:endParaRPr lang="en-NZ"/>
          </a:p>
        </p:txBody>
      </p:sp>
    </p:spTree>
    <p:extLst>
      <p:ext uri="{BB962C8B-B14F-4D97-AF65-F5344CB8AC3E}">
        <p14:creationId xmlns:p14="http://schemas.microsoft.com/office/powerpoint/2010/main" val="2352118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41</a:t>
            </a:fld>
            <a:endParaRPr lang="en-NZ"/>
          </a:p>
        </p:txBody>
      </p:sp>
    </p:spTree>
    <p:extLst>
      <p:ext uri="{BB962C8B-B14F-4D97-AF65-F5344CB8AC3E}">
        <p14:creationId xmlns:p14="http://schemas.microsoft.com/office/powerpoint/2010/main" val="452637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42</a:t>
            </a:fld>
            <a:endParaRPr lang="en-NZ"/>
          </a:p>
        </p:txBody>
      </p:sp>
    </p:spTree>
    <p:extLst>
      <p:ext uri="{BB962C8B-B14F-4D97-AF65-F5344CB8AC3E}">
        <p14:creationId xmlns:p14="http://schemas.microsoft.com/office/powerpoint/2010/main" val="424928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the goal is to create a service that the customer feels is useful, usable and desirable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5</a:t>
            </a:fld>
            <a:endParaRPr lang="en-NZ"/>
          </a:p>
        </p:txBody>
      </p:sp>
    </p:spTree>
    <p:extLst>
      <p:ext uri="{BB962C8B-B14F-4D97-AF65-F5344CB8AC3E}">
        <p14:creationId xmlns:p14="http://schemas.microsoft.com/office/powerpoint/2010/main" val="1103004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which the provider finds effective and efficient to deliver.</a:t>
            </a:r>
          </a:p>
          <a:p>
            <a:endParaRPr lang="en-US" dirty="0"/>
          </a:p>
          <a:p>
            <a:r>
              <a:rPr lang="en-US" dirty="0"/>
              <a:t>In the ‘learning with sport’ context, the service we are talking about is </a:t>
            </a:r>
            <a:r>
              <a:rPr lang="en-US" b="1" dirty="0"/>
              <a:t>sport engagement with schools and kura</a:t>
            </a:r>
            <a:r>
              <a:rPr lang="en-US" dirty="0"/>
              <a:t>. The customer of the service is schools, kura, teachers, kaiako, and ākonga. The provider of the service is national sporting organisations, their regional organisations and their clubs. The national sporting organisations, regional sporting organisations and clubs bring a strategy and some solutions to the service design process. Schools, kura, teachers, kaiako and ākonga experience the service delivery and their feedback about touchpoints with the service are evaluated to inform the ultimate design of how the sport engages with schools and kura.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6</a:t>
            </a:fld>
            <a:endParaRPr lang="en-NZ"/>
          </a:p>
        </p:txBody>
      </p:sp>
    </p:spTree>
    <p:extLst>
      <p:ext uri="{BB962C8B-B14F-4D97-AF65-F5344CB8AC3E}">
        <p14:creationId xmlns:p14="http://schemas.microsoft.com/office/powerpoint/2010/main" val="325709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for national sporting organisations, their regional bodies and their clubs when working with schools, kura, teachers and kaiako is to frame up how they intend to engage with one another. Why does the sport want to engage with schools and kura?, what will this engagement include?, how might the engagement work?, and what will the sport, schools and kura get out of the engagement?, are all important questions to answer during this step in the process. Creating a high-level plan and an initial draft of a learning journey for the service are important outputs of the first step in the service design process.</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7</a:t>
            </a:fld>
            <a:endParaRPr lang="en-NZ"/>
          </a:p>
        </p:txBody>
      </p:sp>
    </p:spTree>
    <p:extLst>
      <p:ext uri="{BB962C8B-B14F-4D97-AF65-F5344CB8AC3E}">
        <p14:creationId xmlns:p14="http://schemas.microsoft.com/office/powerpoint/2010/main" val="207260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it is important for teachers and kaiako to map out all the stages in the learning journey, from the point where they first hear about the service, through to the point where they have finished their engagement with it. Teachers and kaiako are asked to think of all the points at which they will connect with the sport during the engagement and then identify things that could go wrong, along with possible solutions that would minimise the likelihood of these things going wrong. This enables the national sporting organisation to commission the design of a prototype of the service, including a range of classroom-based experiences and club-based experiences that will ultimately form the learning with sport topic that underpins the service.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8</a:t>
            </a:fld>
            <a:endParaRPr lang="en-NZ"/>
          </a:p>
        </p:txBody>
      </p:sp>
    </p:spTree>
    <p:extLst>
      <p:ext uri="{BB962C8B-B14F-4D97-AF65-F5344CB8AC3E}">
        <p14:creationId xmlns:p14="http://schemas.microsoft.com/office/powerpoint/2010/main" val="1220688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step in the service design process is for the sport to test the learning experiences with small groups of ākonga. This gives them the chance to iron out any flaws in the design before they pilot the service with whole classes of ākonga. Individual classroom-based and club-based learning experiences are tested with small groups of ākonga, and their feedback about the experiences helps the sport to refine them further.</a:t>
            </a:r>
          </a:p>
          <a:p>
            <a:r>
              <a:rPr lang="en-US" dirty="0"/>
              <a:t> </a:t>
            </a:r>
          </a:p>
          <a:p>
            <a:endParaRPr lang="en-US" dirty="0"/>
          </a:p>
          <a:p>
            <a:r>
              <a:rPr lang="en-US" dirty="0"/>
              <a:t> </a:t>
            </a:r>
          </a:p>
          <a:p>
            <a:endParaRPr lang="en-US" dirty="0"/>
          </a:p>
          <a:p>
            <a:r>
              <a:rPr lang="en-US" dirty="0"/>
              <a:t>     </a:t>
            </a:r>
            <a:endParaRPr lang="en-NZ" dirty="0"/>
          </a:p>
        </p:txBody>
      </p:sp>
      <p:sp>
        <p:nvSpPr>
          <p:cNvPr id="4" name="Slide Number Placeholder 3"/>
          <p:cNvSpPr>
            <a:spLocks noGrp="1"/>
          </p:cNvSpPr>
          <p:nvPr>
            <p:ph type="sldNum" sz="quarter" idx="5"/>
          </p:nvPr>
        </p:nvSpPr>
        <p:spPr/>
        <p:txBody>
          <a:bodyPr/>
          <a:lstStyle/>
          <a:p>
            <a:fld id="{DC820834-0F27-489E-B2E3-959FC7576FAD}" type="slidenum">
              <a:rPr lang="en-NZ" smtClean="0"/>
              <a:t>9</a:t>
            </a:fld>
            <a:endParaRPr lang="en-NZ"/>
          </a:p>
        </p:txBody>
      </p:sp>
    </p:spTree>
    <p:extLst>
      <p:ext uri="{BB962C8B-B14F-4D97-AF65-F5344CB8AC3E}">
        <p14:creationId xmlns:p14="http://schemas.microsoft.com/office/powerpoint/2010/main" val="2901982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10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639783-B4E8-6F4D-821D-82971131A6E0}"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29105-26A0-7E44-9DD2-E28ED32D21CF}" type="slidenum">
              <a:rPr lang="en-US" smtClean="0"/>
              <a:t>‹#›</a:t>
            </a:fld>
            <a:endParaRPr lang="en-US"/>
          </a:p>
        </p:txBody>
      </p:sp>
    </p:spTree>
    <p:extLst>
      <p:ext uri="{BB962C8B-B14F-4D97-AF65-F5344CB8AC3E}">
        <p14:creationId xmlns:p14="http://schemas.microsoft.com/office/powerpoint/2010/main" val="873354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639783-B4E8-6F4D-821D-82971131A6E0}"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29105-26A0-7E44-9DD2-E28ED32D21CF}" type="slidenum">
              <a:rPr lang="en-US" smtClean="0"/>
              <a:t>‹#›</a:t>
            </a:fld>
            <a:endParaRPr lang="en-US"/>
          </a:p>
        </p:txBody>
      </p:sp>
    </p:spTree>
    <p:extLst>
      <p:ext uri="{BB962C8B-B14F-4D97-AF65-F5344CB8AC3E}">
        <p14:creationId xmlns:p14="http://schemas.microsoft.com/office/powerpoint/2010/main" val="413765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1D1D-CF84-EE4A-9161-DB6FC4D4D6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E45368-4B5E-2D4E-9BDC-9D4BEBBA9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C0E53C-C928-0F4A-A5AA-E104E48B41B7}"/>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5" name="Footer Placeholder 4">
            <a:extLst>
              <a:ext uri="{FF2B5EF4-FFF2-40B4-BE49-F238E27FC236}">
                <a16:creationId xmlns:a16="http://schemas.microsoft.com/office/drawing/2014/main" id="{EC6E3A95-E2B1-E140-9213-9FA4BDB56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BCC7A-B963-8749-BB4E-911F356B1006}"/>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52176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058F-E36B-234C-866D-EB519B1152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2B3D9-67DA-4647-8939-90235355AA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A77C9-5B36-7D46-85D5-7FD0A4367B2F}"/>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5" name="Footer Placeholder 4">
            <a:extLst>
              <a:ext uri="{FF2B5EF4-FFF2-40B4-BE49-F238E27FC236}">
                <a16:creationId xmlns:a16="http://schemas.microsoft.com/office/drawing/2014/main" id="{BDD39F0D-2357-6547-8C32-1DA8B9CBC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DFC5A-72D3-E54D-B76D-9A8845D76953}"/>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146976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8481-E76C-484A-8A5A-46CED8C01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E28BB8-C9F5-EC42-8510-0CDE11746C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E5E083-A719-DE40-AAAE-68134E3F9711}"/>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5" name="Footer Placeholder 4">
            <a:extLst>
              <a:ext uri="{FF2B5EF4-FFF2-40B4-BE49-F238E27FC236}">
                <a16:creationId xmlns:a16="http://schemas.microsoft.com/office/drawing/2014/main" id="{339364F6-78B0-234A-A04D-E13A8F3B8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C87B-CC78-1740-B678-5DFE92DB5F3B}"/>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468117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1D77-6738-A74E-8B62-7BD9389E62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0060AE-8DCC-3D4D-8D7B-7A879E8283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29139A-A9F9-C64E-B0EB-461E400553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5B63A5-449F-704C-AD95-03BE5D77347A}"/>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6" name="Footer Placeholder 5">
            <a:extLst>
              <a:ext uri="{FF2B5EF4-FFF2-40B4-BE49-F238E27FC236}">
                <a16:creationId xmlns:a16="http://schemas.microsoft.com/office/drawing/2014/main" id="{FA914ABD-E91C-E245-BDFA-6D2AE560A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887B08-4688-714D-B8BA-064FC6BFE801}"/>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3490147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4A31-55B5-A342-811C-42ADE1823F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85872A-8ED5-1B49-B24C-95EB4FB33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4695B49-7709-804E-A910-EA4033C499D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BF64C-C13E-A545-976A-413FFE659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ECA6CE-F0EC-F146-ADE7-6EEE4315E6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32353A-A966-2E49-9BAC-968908BC072C}"/>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8" name="Footer Placeholder 7">
            <a:extLst>
              <a:ext uri="{FF2B5EF4-FFF2-40B4-BE49-F238E27FC236}">
                <a16:creationId xmlns:a16="http://schemas.microsoft.com/office/drawing/2014/main" id="{12F27C26-FE9A-E143-98C6-F6B0B28E15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6EEDAF-D300-EA4D-AEC8-B28E277E0263}"/>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1399891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A6342-796E-6044-A810-759993DD85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ADEF75-56D9-094B-87E4-4C70727C4811}"/>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4" name="Footer Placeholder 3">
            <a:extLst>
              <a:ext uri="{FF2B5EF4-FFF2-40B4-BE49-F238E27FC236}">
                <a16:creationId xmlns:a16="http://schemas.microsoft.com/office/drawing/2014/main" id="{F7FB5191-4486-B949-B40D-0B18DCC535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7332E0-6C69-FA41-B24C-7491CB2EF4A8}"/>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2323387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9FCBB5-CD12-824A-9A6B-5040BBC0C26A}"/>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3" name="Footer Placeholder 2">
            <a:extLst>
              <a:ext uri="{FF2B5EF4-FFF2-40B4-BE49-F238E27FC236}">
                <a16:creationId xmlns:a16="http://schemas.microsoft.com/office/drawing/2014/main" id="{85227F95-BFA1-8E49-9A58-97F6B8B93F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A93EB7-F3BB-0542-97E5-88DDA1892D4E}"/>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1468213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91CB-BE7E-3F4C-92A9-C4EFC8222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86E6CE-BEB2-1644-9BFB-16D2E1B73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11E742-830B-4D4A-97B3-102CD8376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A87E46-5376-814E-BEC0-7673873F7BBC}"/>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6" name="Footer Placeholder 5">
            <a:extLst>
              <a:ext uri="{FF2B5EF4-FFF2-40B4-BE49-F238E27FC236}">
                <a16:creationId xmlns:a16="http://schemas.microsoft.com/office/drawing/2014/main" id="{9BDE11F1-48F5-EF45-A869-3308D5B9C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5D83C-6907-A94E-AF54-3F606177D798}"/>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355316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639783-B4E8-6F4D-821D-82971131A6E0}"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29105-26A0-7E44-9DD2-E28ED32D21CF}" type="slidenum">
              <a:rPr lang="en-US" smtClean="0"/>
              <a:t>‹#›</a:t>
            </a:fld>
            <a:endParaRPr lang="en-US"/>
          </a:p>
        </p:txBody>
      </p:sp>
    </p:spTree>
    <p:extLst>
      <p:ext uri="{BB962C8B-B14F-4D97-AF65-F5344CB8AC3E}">
        <p14:creationId xmlns:p14="http://schemas.microsoft.com/office/powerpoint/2010/main" val="1033113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49ED-E5F9-F74D-8FE6-286564A278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D00F6A-2FE4-DF48-A85D-2272F476FF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6037DB-1346-B94E-8C60-60458489E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BD3137-0A02-2248-9485-1FF17A40978B}"/>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6" name="Footer Placeholder 5">
            <a:extLst>
              <a:ext uri="{FF2B5EF4-FFF2-40B4-BE49-F238E27FC236}">
                <a16:creationId xmlns:a16="http://schemas.microsoft.com/office/drawing/2014/main" id="{23A4498E-95C3-4C49-9159-67D153F6E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42669-1D42-1048-A27E-52529A8E76EA}"/>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1607594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18482-B5A7-6E4D-862F-FFC9A27DB1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92C822-B9F4-5440-B225-8E104F0B92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B9E28-B070-E747-BA8C-B4DA450328D1}"/>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5" name="Footer Placeholder 4">
            <a:extLst>
              <a:ext uri="{FF2B5EF4-FFF2-40B4-BE49-F238E27FC236}">
                <a16:creationId xmlns:a16="http://schemas.microsoft.com/office/drawing/2014/main" id="{98B881FB-A82F-C044-96CF-DD8178689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F6712-BC63-A34B-812A-6E2FF5CBFEB8}"/>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99692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63DA0-1440-F144-96AB-C19A1CE568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F0F9D3-DB19-E64E-BBEA-E992A4DAC0B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0A8AC-B992-1D44-8150-0C12427ABC24}"/>
              </a:ext>
            </a:extLst>
          </p:cNvPr>
          <p:cNvSpPr>
            <a:spLocks noGrp="1"/>
          </p:cNvSpPr>
          <p:nvPr>
            <p:ph type="dt" sz="half" idx="10"/>
          </p:nvPr>
        </p:nvSpPr>
        <p:spPr/>
        <p:txBody>
          <a:bodyPr/>
          <a:lstStyle/>
          <a:p>
            <a:fld id="{96BF8599-2095-5649-91FD-B36E91D57061}" type="datetimeFigureOut">
              <a:rPr lang="en-US" smtClean="0"/>
              <a:t>6/13/2022</a:t>
            </a:fld>
            <a:endParaRPr lang="en-US"/>
          </a:p>
        </p:txBody>
      </p:sp>
      <p:sp>
        <p:nvSpPr>
          <p:cNvPr id="5" name="Footer Placeholder 4">
            <a:extLst>
              <a:ext uri="{FF2B5EF4-FFF2-40B4-BE49-F238E27FC236}">
                <a16:creationId xmlns:a16="http://schemas.microsoft.com/office/drawing/2014/main" id="{0A8FE1AA-A612-7A46-83C1-2B809E938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0F3F1-45F4-D745-874E-D2BA4F683500}"/>
              </a:ext>
            </a:extLst>
          </p:cNvPr>
          <p:cNvSpPr>
            <a:spLocks noGrp="1"/>
          </p:cNvSpPr>
          <p:nvPr>
            <p:ph type="sldNum" sz="quarter" idx="12"/>
          </p:nvPr>
        </p:nvSpPr>
        <p:spPr/>
        <p:txBody>
          <a:bodyPr/>
          <a:lstStyle/>
          <a:p>
            <a:fld id="{D82853F9-FE86-1E40-81E2-4049C65DFA84}" type="slidenum">
              <a:rPr lang="en-US" smtClean="0"/>
              <a:t>‹#›</a:t>
            </a:fld>
            <a:endParaRPr lang="en-US"/>
          </a:p>
        </p:txBody>
      </p:sp>
    </p:spTree>
    <p:extLst>
      <p:ext uri="{BB962C8B-B14F-4D97-AF65-F5344CB8AC3E}">
        <p14:creationId xmlns:p14="http://schemas.microsoft.com/office/powerpoint/2010/main" val="1361034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03F7-F2DB-434F-ADAA-4B46C56C6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E5C8B-F0DB-4C4D-99F4-CA240B9F0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7EC96D-2A46-1C44-94AA-56240FF53647}"/>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5" name="Footer Placeholder 4">
            <a:extLst>
              <a:ext uri="{FF2B5EF4-FFF2-40B4-BE49-F238E27FC236}">
                <a16:creationId xmlns:a16="http://schemas.microsoft.com/office/drawing/2014/main" id="{63E0D345-60B6-904B-B232-B851178BE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C3D3D-381F-BF42-8378-574406E6CDED}"/>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4173774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1B1DF-E8ED-3244-9DBF-3AD044652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66F4F-AC41-F34D-9DD7-6955FECC3B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5AC96-DC7D-2247-B294-239B05D03431}"/>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5" name="Footer Placeholder 4">
            <a:extLst>
              <a:ext uri="{FF2B5EF4-FFF2-40B4-BE49-F238E27FC236}">
                <a16:creationId xmlns:a16="http://schemas.microsoft.com/office/drawing/2014/main" id="{5234D94E-8FF9-924D-BA84-552834861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149-1A52-EC4C-912E-82A5C4E4EB3C}"/>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677274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278B-74DE-4C4B-B313-BF40E0129E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9715B0-53C8-6C4C-9151-ED70BF228C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0BDCC8-8335-A946-A5D0-711103F95212}"/>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5" name="Footer Placeholder 4">
            <a:extLst>
              <a:ext uri="{FF2B5EF4-FFF2-40B4-BE49-F238E27FC236}">
                <a16:creationId xmlns:a16="http://schemas.microsoft.com/office/drawing/2014/main" id="{35F8F260-433E-C74A-8654-4DAAB3A15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A29A7-FF1C-1447-8FB7-8890C2CBA918}"/>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4074312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2C34-CB26-6043-861E-1789C55D81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441AF-AEA4-BA4F-BE96-D229592D9F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999026-CB50-7E48-9F91-90AC06A9A0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848C4C-3471-A949-BC45-9012353F61B1}"/>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6" name="Footer Placeholder 5">
            <a:extLst>
              <a:ext uri="{FF2B5EF4-FFF2-40B4-BE49-F238E27FC236}">
                <a16:creationId xmlns:a16="http://schemas.microsoft.com/office/drawing/2014/main" id="{27DDD398-29DF-6245-B508-20B39059E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88090-E353-024F-B712-083D9B91A2F7}"/>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2636980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5D3C-8F46-DA4A-B06C-DEB4657EE3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B25A30-B014-7C4B-8216-81659E4CE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D26D85-00F3-1546-BCDA-E84EE4797B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04E9E7-5B71-CB46-8CD3-1D9E6D8E80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16179D-742B-3044-9A00-EBE84F76B6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80B250-77BE-E746-A006-6B71DBD24ED2}"/>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8" name="Footer Placeholder 7">
            <a:extLst>
              <a:ext uri="{FF2B5EF4-FFF2-40B4-BE49-F238E27FC236}">
                <a16:creationId xmlns:a16="http://schemas.microsoft.com/office/drawing/2014/main" id="{0D2E71E2-C6DC-394B-AE64-BD7991DC7E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F46151-B977-E543-837E-D49594418DA4}"/>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2543091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6768-8947-DD46-9A81-B2FDD07831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534F0E-5E46-9E46-8C2D-064854A37CC5}"/>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4" name="Footer Placeholder 3">
            <a:extLst>
              <a:ext uri="{FF2B5EF4-FFF2-40B4-BE49-F238E27FC236}">
                <a16:creationId xmlns:a16="http://schemas.microsoft.com/office/drawing/2014/main" id="{75FEB297-A547-8548-A529-F9B2FA923B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5815F-645C-E14B-8085-0A2FDAA3DE69}"/>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527777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6926AB-B23C-E84B-AFCC-44EBD0EC036C}"/>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3" name="Footer Placeholder 2">
            <a:extLst>
              <a:ext uri="{FF2B5EF4-FFF2-40B4-BE49-F238E27FC236}">
                <a16:creationId xmlns:a16="http://schemas.microsoft.com/office/drawing/2014/main" id="{8CE0F8FA-1BED-E54F-8019-262E16D76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2F4ADA-AA20-C74C-A7B1-F3F05ED269F2}"/>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95218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639783-B4E8-6F4D-821D-82971131A6E0}"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29105-26A0-7E44-9DD2-E28ED32D21CF}" type="slidenum">
              <a:rPr lang="en-US" smtClean="0"/>
              <a:t>‹#›</a:t>
            </a:fld>
            <a:endParaRPr lang="en-US"/>
          </a:p>
        </p:txBody>
      </p:sp>
    </p:spTree>
    <p:extLst>
      <p:ext uri="{BB962C8B-B14F-4D97-AF65-F5344CB8AC3E}">
        <p14:creationId xmlns:p14="http://schemas.microsoft.com/office/powerpoint/2010/main" val="1136619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15CD-6CB9-254E-84FB-DA855FB2F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4B7402-A1F4-E543-8451-C1CEE36DC2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97D551-4924-AC40-88E6-490E2795E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03C55A-697E-A341-9344-F8E0D808E62E}"/>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6" name="Footer Placeholder 5">
            <a:extLst>
              <a:ext uri="{FF2B5EF4-FFF2-40B4-BE49-F238E27FC236}">
                <a16:creationId xmlns:a16="http://schemas.microsoft.com/office/drawing/2014/main" id="{051C2698-BA0A-974B-8D08-CF8B400A7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52D287-635E-B849-8F05-573D1C3099B4}"/>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992701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6B34-062C-8A42-833D-C96603746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CA0A79-564C-7349-B26F-A15B47BDB4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2C9FF-D712-4F4C-ABCB-BA397DF72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77BB43-F0CE-2442-8F0D-72B44AD5E529}"/>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6" name="Footer Placeholder 5">
            <a:extLst>
              <a:ext uri="{FF2B5EF4-FFF2-40B4-BE49-F238E27FC236}">
                <a16:creationId xmlns:a16="http://schemas.microsoft.com/office/drawing/2014/main" id="{EE8DEA4B-3503-E240-8DDD-EF573B4F5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E78008-CB1A-4E4E-848B-1A9C25D9676D}"/>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3845035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7047-6C45-624A-817E-A12E3675B9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869534-982F-8146-8D54-AF1D6A6236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ACE60-8DFA-9443-8EF1-F9AA72D13D35}"/>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5" name="Footer Placeholder 4">
            <a:extLst>
              <a:ext uri="{FF2B5EF4-FFF2-40B4-BE49-F238E27FC236}">
                <a16:creationId xmlns:a16="http://schemas.microsoft.com/office/drawing/2014/main" id="{F877F561-DE09-0547-BE68-06A6DF49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8A572-26D4-E343-B329-4BB587729ED0}"/>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2108458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C70AA9-9718-6D49-994E-CC4875CC87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5552E-C9B8-1647-9776-1A152672B81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C5266-543B-114A-A1F0-557CAE170B17}"/>
              </a:ext>
            </a:extLst>
          </p:cNvPr>
          <p:cNvSpPr>
            <a:spLocks noGrp="1"/>
          </p:cNvSpPr>
          <p:nvPr>
            <p:ph type="dt" sz="half" idx="10"/>
          </p:nvPr>
        </p:nvSpPr>
        <p:spPr/>
        <p:txBody>
          <a:bodyPr/>
          <a:lstStyle/>
          <a:p>
            <a:fld id="{F2F8D4C5-93C5-E742-87AE-9547E28DDF3B}" type="datetimeFigureOut">
              <a:rPr lang="en-US" smtClean="0"/>
              <a:t>6/13/2022</a:t>
            </a:fld>
            <a:endParaRPr lang="en-US"/>
          </a:p>
        </p:txBody>
      </p:sp>
      <p:sp>
        <p:nvSpPr>
          <p:cNvPr id="5" name="Footer Placeholder 4">
            <a:extLst>
              <a:ext uri="{FF2B5EF4-FFF2-40B4-BE49-F238E27FC236}">
                <a16:creationId xmlns:a16="http://schemas.microsoft.com/office/drawing/2014/main" id="{4E02CBBA-34AF-0C42-BBA3-C1BE452AC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7618C-8C29-C645-914F-9293F99AFFB3}"/>
              </a:ext>
            </a:extLst>
          </p:cNvPr>
          <p:cNvSpPr>
            <a:spLocks noGrp="1"/>
          </p:cNvSpPr>
          <p:nvPr>
            <p:ph type="sldNum" sz="quarter" idx="12"/>
          </p:nvPr>
        </p:nvSpPr>
        <p:spPr/>
        <p:txBody>
          <a:bodyPr/>
          <a:lstStyle/>
          <a:p>
            <a:fld id="{18FF49B1-FC76-2B47-B258-DA5AB8748AF6}" type="slidenum">
              <a:rPr lang="en-US" smtClean="0"/>
              <a:t>‹#›</a:t>
            </a:fld>
            <a:endParaRPr lang="en-US"/>
          </a:p>
        </p:txBody>
      </p:sp>
    </p:spTree>
    <p:extLst>
      <p:ext uri="{BB962C8B-B14F-4D97-AF65-F5344CB8AC3E}">
        <p14:creationId xmlns:p14="http://schemas.microsoft.com/office/powerpoint/2010/main" val="50393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639783-B4E8-6F4D-821D-82971131A6E0}"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29105-26A0-7E44-9DD2-E28ED32D21CF}" type="slidenum">
              <a:rPr lang="en-US" smtClean="0"/>
              <a:t>‹#›</a:t>
            </a:fld>
            <a:endParaRPr lang="en-US"/>
          </a:p>
        </p:txBody>
      </p:sp>
    </p:spTree>
    <p:extLst>
      <p:ext uri="{BB962C8B-B14F-4D97-AF65-F5344CB8AC3E}">
        <p14:creationId xmlns:p14="http://schemas.microsoft.com/office/powerpoint/2010/main" val="129662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639783-B4E8-6F4D-821D-82971131A6E0}" type="datetimeFigureOut">
              <a:rPr lang="en-US" smtClean="0"/>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F29105-26A0-7E44-9DD2-E28ED32D21CF}" type="slidenum">
              <a:rPr lang="en-US" smtClean="0"/>
              <a:t>‹#›</a:t>
            </a:fld>
            <a:endParaRPr lang="en-US"/>
          </a:p>
        </p:txBody>
      </p:sp>
    </p:spTree>
    <p:extLst>
      <p:ext uri="{BB962C8B-B14F-4D97-AF65-F5344CB8AC3E}">
        <p14:creationId xmlns:p14="http://schemas.microsoft.com/office/powerpoint/2010/main" val="190221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639783-B4E8-6F4D-821D-82971131A6E0}" type="datetimeFigureOut">
              <a:rPr lang="en-US" smtClean="0"/>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29105-26A0-7E44-9DD2-E28ED32D21CF}" type="slidenum">
              <a:rPr lang="en-US" smtClean="0"/>
              <a:t>‹#›</a:t>
            </a:fld>
            <a:endParaRPr lang="en-US"/>
          </a:p>
        </p:txBody>
      </p:sp>
    </p:spTree>
    <p:extLst>
      <p:ext uri="{BB962C8B-B14F-4D97-AF65-F5344CB8AC3E}">
        <p14:creationId xmlns:p14="http://schemas.microsoft.com/office/powerpoint/2010/main" val="904031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39783-B4E8-6F4D-821D-82971131A6E0}" type="datetimeFigureOut">
              <a:rPr lang="en-US" smtClean="0"/>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F29105-26A0-7E44-9DD2-E28ED32D21CF}" type="slidenum">
              <a:rPr lang="en-US" smtClean="0"/>
              <a:t>‹#›</a:t>
            </a:fld>
            <a:endParaRPr lang="en-US"/>
          </a:p>
        </p:txBody>
      </p:sp>
      <p:sp>
        <p:nvSpPr>
          <p:cNvPr id="5" name="TextBox 4">
            <a:extLst>
              <a:ext uri="{FF2B5EF4-FFF2-40B4-BE49-F238E27FC236}">
                <a16:creationId xmlns:a16="http://schemas.microsoft.com/office/drawing/2014/main" id="{08C0E3F5-33A8-4CE9-8DBF-583FC8DEBBB0}"/>
              </a:ext>
            </a:extLst>
          </p:cNvPr>
          <p:cNvSpPr txBox="1"/>
          <p:nvPr userDrawn="1"/>
        </p:nvSpPr>
        <p:spPr>
          <a:xfrm>
            <a:off x="503999" y="360000"/>
            <a:ext cx="3531287" cy="234286"/>
          </a:xfrm>
          <a:prstGeom prst="rect">
            <a:avLst/>
          </a:prstGeom>
          <a:noFill/>
        </p:spPr>
        <p:txBody>
          <a:bodyPr wrap="square" lIns="36000" tIns="36000" rIns="36000" bIns="36000" rtlCol="0">
            <a:spAutoFit/>
          </a:bodyPr>
          <a:lstStyle/>
          <a:p>
            <a:r>
              <a:rPr lang="en-US" sz="1050" b="1" i="0" dirty="0">
                <a:solidFill>
                  <a:srgbClr val="C00000"/>
                </a:solidFill>
                <a:latin typeface="Barlow" pitchFamily="2" charset="77"/>
                <a:ea typeface="Barlow Medium" charset="0"/>
                <a:cs typeface="Arial" panose="020B0604020202020204" pitchFamily="34" charset="0"/>
              </a:rPr>
              <a:t>In Our Backyard </a:t>
            </a:r>
            <a:r>
              <a:rPr lang="en-US" sz="1050" i="0" dirty="0">
                <a:solidFill>
                  <a:srgbClr val="C00000"/>
                </a:solidFill>
                <a:latin typeface="Barlow" pitchFamily="2" charset="77"/>
                <a:ea typeface="Barlow Medium" charset="0"/>
                <a:cs typeface="Arial" panose="020B0604020202020204" pitchFamily="34" charset="0"/>
              </a:rPr>
              <a:t>Learning with Sport Framework</a:t>
            </a:r>
          </a:p>
        </p:txBody>
      </p:sp>
    </p:spTree>
    <p:extLst>
      <p:ext uri="{BB962C8B-B14F-4D97-AF65-F5344CB8AC3E}">
        <p14:creationId xmlns:p14="http://schemas.microsoft.com/office/powerpoint/2010/main" val="60851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639783-B4E8-6F4D-821D-82971131A6E0}"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29105-26A0-7E44-9DD2-E28ED32D21CF}" type="slidenum">
              <a:rPr lang="en-US" smtClean="0"/>
              <a:t>‹#›</a:t>
            </a:fld>
            <a:endParaRPr lang="en-US"/>
          </a:p>
        </p:txBody>
      </p:sp>
    </p:spTree>
    <p:extLst>
      <p:ext uri="{BB962C8B-B14F-4D97-AF65-F5344CB8AC3E}">
        <p14:creationId xmlns:p14="http://schemas.microsoft.com/office/powerpoint/2010/main" val="102977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639783-B4E8-6F4D-821D-82971131A6E0}"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29105-26A0-7E44-9DD2-E28ED32D21CF}" type="slidenum">
              <a:rPr lang="en-US" smtClean="0"/>
              <a:t>‹#›</a:t>
            </a:fld>
            <a:endParaRPr lang="en-US"/>
          </a:p>
        </p:txBody>
      </p:sp>
    </p:spTree>
    <p:extLst>
      <p:ext uri="{BB962C8B-B14F-4D97-AF65-F5344CB8AC3E}">
        <p14:creationId xmlns:p14="http://schemas.microsoft.com/office/powerpoint/2010/main" val="818822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Barlow Bold" charset="0"/>
              </a:defRPr>
            </a:lvl1pPr>
          </a:lstStyle>
          <a:p>
            <a:fld id="{9E639783-B4E8-6F4D-821D-82971131A6E0}" type="datetimeFigureOut">
              <a:rPr lang="en-US" smtClean="0"/>
              <a:pPr/>
              <a:t>6/13/2022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Barlow Bold"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Barlow Bold" charset="0"/>
              </a:defRPr>
            </a:lvl1pPr>
          </a:lstStyle>
          <a:p>
            <a:fld id="{7BF29105-26A0-7E44-9DD2-E28ED32D21CF}" type="slidenum">
              <a:rPr lang="en-US" smtClean="0"/>
              <a:pPr/>
              <a:t>‹#›</a:t>
            </a:fld>
            <a:endParaRPr lang="en-US"/>
          </a:p>
        </p:txBody>
      </p:sp>
    </p:spTree>
    <p:extLst>
      <p:ext uri="{BB962C8B-B14F-4D97-AF65-F5344CB8AC3E}">
        <p14:creationId xmlns:p14="http://schemas.microsoft.com/office/powerpoint/2010/main" val="1187176276"/>
      </p:ext>
    </p:extLst>
  </p:cSld>
  <p:clrMap bg1="lt1" tx1="dk1" bg2="lt2" tx2="dk2" accent1="accent1" accent2="accent2" accent3="accent3" accent4="accent4" accent5="accent5" accent6="accent6" hlink="hlink" folHlink="folHlink"/>
  <p:sldLayoutIdLst>
    <p:sldLayoutId id="2147483685"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chemeClr val="tx1"/>
          </a:solidFill>
          <a:latin typeface="Barlow 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1" i="0" kern="1200">
          <a:solidFill>
            <a:schemeClr val="tx1"/>
          </a:solidFill>
          <a:latin typeface="Barlow Bold" charset="0"/>
          <a:ea typeface="+mn-ea"/>
          <a:cs typeface="+mn-cs"/>
        </a:defRPr>
      </a:lvl1pPr>
      <a:lvl2pPr marL="685800" indent="-228600" algn="l" defTabSz="914400" rtl="0" eaLnBrk="1" latinLnBrk="0" hangingPunct="1">
        <a:lnSpc>
          <a:spcPct val="90000"/>
        </a:lnSpc>
        <a:spcBef>
          <a:spcPts val="500"/>
        </a:spcBef>
        <a:buFont typeface="Arial"/>
        <a:buChar char="•"/>
        <a:defRPr sz="2400" b="1" i="0" kern="1200">
          <a:solidFill>
            <a:schemeClr val="tx1"/>
          </a:solidFill>
          <a:latin typeface="Barlow Bold" charset="0"/>
          <a:ea typeface="+mn-ea"/>
          <a:cs typeface="+mn-cs"/>
        </a:defRPr>
      </a:lvl2pPr>
      <a:lvl3pPr marL="1143000" indent="-228600" algn="l" defTabSz="914400" rtl="0" eaLnBrk="1" latinLnBrk="0" hangingPunct="1">
        <a:lnSpc>
          <a:spcPct val="90000"/>
        </a:lnSpc>
        <a:spcBef>
          <a:spcPts val="500"/>
        </a:spcBef>
        <a:buFont typeface="Arial"/>
        <a:buChar char="•"/>
        <a:defRPr sz="2000" b="1" i="0" kern="1200">
          <a:solidFill>
            <a:schemeClr val="tx1"/>
          </a:solidFill>
          <a:latin typeface="Barlow Bold" charset="0"/>
          <a:ea typeface="+mn-ea"/>
          <a:cs typeface="+mn-cs"/>
        </a:defRPr>
      </a:lvl3pPr>
      <a:lvl4pPr marL="1600200" indent="-228600" algn="l" defTabSz="914400" rtl="0" eaLnBrk="1" latinLnBrk="0" hangingPunct="1">
        <a:lnSpc>
          <a:spcPct val="90000"/>
        </a:lnSpc>
        <a:spcBef>
          <a:spcPts val="500"/>
        </a:spcBef>
        <a:buFont typeface="Arial"/>
        <a:buChar char="•"/>
        <a:defRPr sz="1800" b="1" i="0" kern="1200">
          <a:solidFill>
            <a:schemeClr val="tx1"/>
          </a:solidFill>
          <a:latin typeface="Barlow Bold" charset="0"/>
          <a:ea typeface="+mn-ea"/>
          <a:cs typeface="+mn-cs"/>
        </a:defRPr>
      </a:lvl4pPr>
      <a:lvl5pPr marL="2057400" indent="-228600" algn="l" defTabSz="914400" rtl="0" eaLnBrk="1" latinLnBrk="0" hangingPunct="1">
        <a:lnSpc>
          <a:spcPct val="90000"/>
        </a:lnSpc>
        <a:spcBef>
          <a:spcPts val="500"/>
        </a:spcBef>
        <a:buFont typeface="Arial"/>
        <a:buChar char="•"/>
        <a:defRPr sz="1800" b="1" i="0" kern="1200">
          <a:solidFill>
            <a:schemeClr val="tx1"/>
          </a:solidFill>
          <a:latin typeface="Barlow Bol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B766E8-CD1D-6440-8831-A8BCDDB3D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888A33-3768-EF48-A3E4-0281CF9080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4732A-ABA4-E146-A450-50A0D23A96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F8599-2095-5649-91FD-B36E91D57061}" type="datetimeFigureOut">
              <a:rPr lang="en-US" smtClean="0"/>
              <a:t>6/13/2022</a:t>
            </a:fld>
            <a:endParaRPr lang="en-US"/>
          </a:p>
        </p:txBody>
      </p:sp>
      <p:sp>
        <p:nvSpPr>
          <p:cNvPr id="5" name="Footer Placeholder 4">
            <a:extLst>
              <a:ext uri="{FF2B5EF4-FFF2-40B4-BE49-F238E27FC236}">
                <a16:creationId xmlns:a16="http://schemas.microsoft.com/office/drawing/2014/main" id="{9B01AB04-0787-EB4E-8C4D-17CD3871C2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C355FF-A4D6-974B-9A89-1EEB770B6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853F9-FE86-1E40-81E2-4049C65DFA84}" type="slidenum">
              <a:rPr lang="en-US" smtClean="0"/>
              <a:t>‹#›</a:t>
            </a:fld>
            <a:endParaRPr lang="en-US"/>
          </a:p>
        </p:txBody>
      </p:sp>
    </p:spTree>
    <p:extLst>
      <p:ext uri="{BB962C8B-B14F-4D97-AF65-F5344CB8AC3E}">
        <p14:creationId xmlns:p14="http://schemas.microsoft.com/office/powerpoint/2010/main" val="3749274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32546-5645-3440-8710-9852A7FA6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2DD16A-C773-0B4F-B377-EB8A264191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712C4-3972-8546-A354-E369FCADC8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8D4C5-93C5-E742-87AE-9547E28DDF3B}" type="datetimeFigureOut">
              <a:rPr lang="en-US" smtClean="0"/>
              <a:t>6/13/2022</a:t>
            </a:fld>
            <a:endParaRPr lang="en-US"/>
          </a:p>
        </p:txBody>
      </p:sp>
      <p:sp>
        <p:nvSpPr>
          <p:cNvPr id="5" name="Footer Placeholder 4">
            <a:extLst>
              <a:ext uri="{FF2B5EF4-FFF2-40B4-BE49-F238E27FC236}">
                <a16:creationId xmlns:a16="http://schemas.microsoft.com/office/drawing/2014/main" id="{CB477EEB-6E0C-6C4D-BFBD-468CD3DCC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F52C33-E1DA-AB48-82C8-37FF13E415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F49B1-FC76-2B47-B258-DA5AB8748AF6}" type="slidenum">
              <a:rPr lang="en-US" smtClean="0"/>
              <a:t>‹#›</a:t>
            </a:fld>
            <a:endParaRPr lang="en-US"/>
          </a:p>
        </p:txBody>
      </p:sp>
    </p:spTree>
    <p:extLst>
      <p:ext uri="{BB962C8B-B14F-4D97-AF65-F5344CB8AC3E}">
        <p14:creationId xmlns:p14="http://schemas.microsoft.com/office/powerpoint/2010/main" val="3671342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198764-E6BD-7C0A-A885-D60CD2C2BFD1}"/>
              </a:ext>
            </a:extLst>
          </p:cNvPr>
          <p:cNvGrpSpPr/>
          <p:nvPr/>
        </p:nvGrpSpPr>
        <p:grpSpPr>
          <a:xfrm>
            <a:off x="-4859" y="-65317"/>
            <a:ext cx="12199288" cy="6923317"/>
            <a:chOff x="-4859" y="-65317"/>
            <a:chExt cx="12199288" cy="6923317"/>
          </a:xfrm>
        </p:grpSpPr>
        <p:pic>
          <p:nvPicPr>
            <p:cNvPr id="6" name="Picture 5">
              <a:extLst>
                <a:ext uri="{FF2B5EF4-FFF2-40B4-BE49-F238E27FC236}">
                  <a16:creationId xmlns:a16="http://schemas.microsoft.com/office/drawing/2014/main" id="{D7B57A7D-59BE-48F4-ADC1-31972C6E4EA5}"/>
                </a:ext>
              </a:extLst>
            </p:cNvPr>
            <p:cNvPicPr>
              <a:picLocks noChangeAspect="1"/>
            </p:cNvPicPr>
            <p:nvPr/>
          </p:nvPicPr>
          <p:blipFill rotWithShape="1">
            <a:blip r:embed="rId3"/>
            <a:srcRect l="-34" t="26413" r="13579" b="-44"/>
            <a:stretch/>
          </p:blipFill>
          <p:spPr>
            <a:xfrm>
              <a:off x="-4859" y="-65317"/>
              <a:ext cx="12196859" cy="6923317"/>
            </a:xfrm>
            <a:prstGeom prst="rect">
              <a:avLst/>
            </a:prstGeom>
          </p:spPr>
        </p:pic>
        <p:sp>
          <p:nvSpPr>
            <p:cNvPr id="4" name="object 4"/>
            <p:cNvSpPr/>
            <p:nvPr/>
          </p:nvSpPr>
          <p:spPr>
            <a:xfrm>
              <a:off x="4742895" y="1558106"/>
              <a:ext cx="7451534" cy="5203306"/>
            </a:xfrm>
            <a:prstGeom prst="rect">
              <a:avLst/>
            </a:prstGeom>
            <a:blipFill>
              <a:blip r:embed="rId4" cstate="print"/>
              <a:stretch>
                <a:fillRect/>
              </a:stretch>
            </a:blipFill>
          </p:spPr>
          <p:txBody>
            <a:bodyPr wrap="square" lIns="0" tIns="0" rIns="0" bIns="0" rtlCol="0"/>
            <a:lstStyle/>
            <a:p>
              <a:endParaRPr sz="1092" dirty="0"/>
            </a:p>
          </p:txBody>
        </p:sp>
        <p:pic>
          <p:nvPicPr>
            <p:cNvPr id="8" name="Picture 7">
              <a:extLst>
                <a:ext uri="{FF2B5EF4-FFF2-40B4-BE49-F238E27FC236}">
                  <a16:creationId xmlns:a16="http://schemas.microsoft.com/office/drawing/2014/main" id="{D2F30A16-0207-8C4D-B54A-EFECEFD14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5648" y="433700"/>
              <a:ext cx="939350" cy="1128393"/>
            </a:xfrm>
            <a:prstGeom prst="rect">
              <a:avLst/>
            </a:prstGeom>
          </p:spPr>
        </p:pic>
        <p:sp>
          <p:nvSpPr>
            <p:cNvPr id="12" name="Title 1">
              <a:extLst>
                <a:ext uri="{FF2B5EF4-FFF2-40B4-BE49-F238E27FC236}">
                  <a16:creationId xmlns:a16="http://schemas.microsoft.com/office/drawing/2014/main" id="{CB9E535D-3A7B-194A-9A03-88F693D5ECD4}"/>
                </a:ext>
              </a:extLst>
            </p:cNvPr>
            <p:cNvSpPr txBox="1">
              <a:spLocks/>
            </p:cNvSpPr>
            <p:nvPr/>
          </p:nvSpPr>
          <p:spPr>
            <a:xfrm>
              <a:off x="585532" y="173522"/>
              <a:ext cx="4482445" cy="21809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7200" b="1" dirty="0">
                  <a:solidFill>
                    <a:schemeClr val="bg1"/>
                  </a:solidFill>
                  <a:latin typeface="Barlow Black" charset="0"/>
                  <a:ea typeface="Barlow Black" charset="0"/>
                  <a:cs typeface="Barlow Black" charset="0"/>
                </a:rPr>
                <a:t>In Our Backyard</a:t>
              </a:r>
            </a:p>
          </p:txBody>
        </p:sp>
        <p:sp>
          <p:nvSpPr>
            <p:cNvPr id="13" name="Rectangle 12">
              <a:extLst>
                <a:ext uri="{FF2B5EF4-FFF2-40B4-BE49-F238E27FC236}">
                  <a16:creationId xmlns:a16="http://schemas.microsoft.com/office/drawing/2014/main" id="{FB0AF231-39BF-E64B-B1D8-4D93D504C70A}"/>
                </a:ext>
              </a:extLst>
            </p:cNvPr>
            <p:cNvSpPr/>
            <p:nvPr/>
          </p:nvSpPr>
          <p:spPr>
            <a:xfrm>
              <a:off x="585532" y="2553670"/>
              <a:ext cx="2339951" cy="2062103"/>
            </a:xfrm>
            <a:prstGeom prst="rect">
              <a:avLst/>
            </a:prstGeom>
          </p:spPr>
          <p:txBody>
            <a:bodyPr wrap="square">
              <a:spAutoFit/>
            </a:bodyPr>
            <a:lstStyle/>
            <a:p>
              <a:r>
                <a:rPr lang="en-US" sz="3200" dirty="0">
                  <a:solidFill>
                    <a:schemeClr val="bg1"/>
                  </a:solidFill>
                  <a:latin typeface="Barlow Medium" charset="0"/>
                  <a:ea typeface="Barlow Medium" charset="0"/>
                  <a:cs typeface="Barlow Medium" charset="0"/>
                </a:rPr>
                <a:t>Sport NZ’s Learning with Sport framework</a:t>
              </a:r>
              <a:endParaRPr lang="en-GB" sz="3200" dirty="0">
                <a:solidFill>
                  <a:schemeClr val="bg1"/>
                </a:solidFill>
                <a:latin typeface="Barlow Medium" charset="0"/>
                <a:ea typeface="Barlow Medium" charset="0"/>
                <a:cs typeface="Barlow Medium" charset="0"/>
              </a:endParaRPr>
            </a:p>
          </p:txBody>
        </p:sp>
      </p:grpSp>
    </p:spTree>
    <p:extLst>
      <p:ext uri="{BB962C8B-B14F-4D97-AF65-F5344CB8AC3E}">
        <p14:creationId xmlns:p14="http://schemas.microsoft.com/office/powerpoint/2010/main" val="3393707085"/>
      </p:ext>
    </p:extLst>
  </p:cSld>
  <p:clrMapOvr>
    <a:masterClrMapping/>
  </p:clrMapOvr>
  <mc:AlternateContent xmlns:mc="http://schemas.openxmlformats.org/markup-compatibility/2006" xmlns:p14="http://schemas.microsoft.com/office/powerpoint/2010/main">
    <mc:Choice Requires="p14">
      <p:transition spd="slow" p14:dur="2000" advTm="40585"/>
    </mc:Choice>
    <mc:Fallback xmlns="">
      <p:transition spd="slow" advTm="405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C1133F-6F9B-B417-A441-45DADD96B5C9}"/>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83649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75D5D33-30B5-CB45-2FB7-B523136FA906}"/>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500726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4FBD1B-B890-F572-E5AD-E4FECDF405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7749267"/>
      </p:ext>
    </p:extLst>
  </p:cSld>
  <p:clrMapOvr>
    <a:masterClrMapping/>
  </p:clrMapOvr>
  <mc:AlternateContent xmlns:mc="http://schemas.openxmlformats.org/markup-compatibility/2006" xmlns:p14="http://schemas.microsoft.com/office/powerpoint/2010/main">
    <mc:Choice Requires="p14">
      <p:transition spd="slow" p14:dur="2000" advTm="28388"/>
    </mc:Choice>
    <mc:Fallback xmlns="">
      <p:transition spd="slow" advTm="2838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8B7FC2-3648-DC73-2530-4E45C50102F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32119210"/>
      </p:ext>
    </p:extLst>
  </p:cSld>
  <p:clrMapOvr>
    <a:masterClrMapping/>
  </p:clrMapOvr>
  <mc:AlternateContent xmlns:mc="http://schemas.openxmlformats.org/markup-compatibility/2006" xmlns:p14="http://schemas.microsoft.com/office/powerpoint/2010/main">
    <mc:Choice Requires="p14">
      <p:transition spd="slow" p14:dur="2000" advTm="12602"/>
    </mc:Choice>
    <mc:Fallback xmlns="">
      <p:transition spd="slow" advTm="1260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A744F-D0FE-224B-9AD0-7D76FA507A9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66215372"/>
      </p:ext>
    </p:extLst>
  </p:cSld>
  <p:clrMapOvr>
    <a:masterClrMapping/>
  </p:clrMapOvr>
  <mc:AlternateContent xmlns:mc="http://schemas.openxmlformats.org/markup-compatibility/2006" xmlns:p14="http://schemas.microsoft.com/office/powerpoint/2010/main">
    <mc:Choice Requires="p14">
      <p:transition spd="slow" p14:dur="2000" advTm="13045"/>
    </mc:Choice>
    <mc:Fallback xmlns="">
      <p:transition spd="slow" advTm="1304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229D58-0EE1-F67F-D685-3A8C5F1ECD4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46926"/>
      </p:ext>
    </p:extLst>
  </p:cSld>
  <p:clrMapOvr>
    <a:masterClrMapping/>
  </p:clrMapOvr>
  <mc:AlternateContent xmlns:mc="http://schemas.openxmlformats.org/markup-compatibility/2006" xmlns:p14="http://schemas.microsoft.com/office/powerpoint/2010/main">
    <mc:Choice Requires="p14">
      <p:transition spd="slow" p14:dur="2000" advTm="13941"/>
    </mc:Choice>
    <mc:Fallback xmlns="">
      <p:transition spd="slow" advTm="1394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947FF5-B9B4-F785-7A3B-14A46A574EB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94695865"/>
      </p:ext>
    </p:extLst>
  </p:cSld>
  <p:clrMapOvr>
    <a:masterClrMapping/>
  </p:clrMapOvr>
  <mc:AlternateContent xmlns:mc="http://schemas.openxmlformats.org/markup-compatibility/2006" xmlns:p14="http://schemas.microsoft.com/office/powerpoint/2010/main">
    <mc:Choice Requires="p14">
      <p:transition spd="slow" p14:dur="2000" advTm="42525"/>
    </mc:Choice>
    <mc:Fallback xmlns="">
      <p:transition spd="slow" advTm="4252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BDF92-E326-ABA8-5FAE-D3A231066D42}"/>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344260812"/>
      </p:ext>
    </p:extLst>
  </p:cSld>
  <p:clrMapOvr>
    <a:masterClrMapping/>
  </p:clrMapOvr>
  <mc:AlternateContent xmlns:mc="http://schemas.openxmlformats.org/markup-compatibility/2006" xmlns:p14="http://schemas.microsoft.com/office/powerpoint/2010/main">
    <mc:Choice Requires="p14">
      <p:transition spd="slow" p14:dur="2000" advTm="42525"/>
    </mc:Choice>
    <mc:Fallback xmlns="">
      <p:transition spd="slow" advTm="4252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64CA8-F6C5-481A-EE76-D4BCCCBD1D81}"/>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10435223"/>
      </p:ext>
    </p:extLst>
  </p:cSld>
  <p:clrMapOvr>
    <a:masterClrMapping/>
  </p:clrMapOvr>
  <mc:AlternateContent xmlns:mc="http://schemas.openxmlformats.org/markup-compatibility/2006" xmlns:p14="http://schemas.microsoft.com/office/powerpoint/2010/main">
    <mc:Choice Requires="p14">
      <p:transition spd="slow" p14:dur="2000" advTm="35611"/>
    </mc:Choice>
    <mc:Fallback xmlns="">
      <p:transition spd="slow" advTm="3561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B7145-424D-848F-C7BC-367D158D760A}"/>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2976775848"/>
      </p:ext>
    </p:extLst>
  </p:cSld>
  <p:clrMapOvr>
    <a:masterClrMapping/>
  </p:clrMapOvr>
  <mc:AlternateContent xmlns:mc="http://schemas.openxmlformats.org/markup-compatibility/2006" xmlns:p14="http://schemas.microsoft.com/office/powerpoint/2010/main">
    <mc:Choice Requires="p14">
      <p:transition spd="slow" p14:dur="2000" advTm="43199"/>
    </mc:Choice>
    <mc:Fallback xmlns="">
      <p:transition spd="slow" advTm="4319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EF76F8-9833-3D28-3B5E-94017F7C3964}"/>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268126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819F2-A14A-7696-0754-E2D9C46FAB22}"/>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626371266"/>
      </p:ext>
    </p:extLst>
  </p:cSld>
  <p:clrMapOvr>
    <a:masterClrMapping/>
  </p:clrMapOvr>
  <mc:AlternateContent xmlns:mc="http://schemas.openxmlformats.org/markup-compatibility/2006" xmlns:p14="http://schemas.microsoft.com/office/powerpoint/2010/main">
    <mc:Choice Requires="p14">
      <p:transition spd="slow" p14:dur="2000" advTm="40203"/>
    </mc:Choice>
    <mc:Fallback xmlns="">
      <p:transition spd="slow" advTm="4020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2C3AD-C15D-4290-7650-5E7AECC8DF93}"/>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800834395"/>
      </p:ext>
    </p:extLst>
  </p:cSld>
  <p:clrMapOvr>
    <a:masterClrMapping/>
  </p:clrMapOvr>
  <mc:AlternateContent xmlns:mc="http://schemas.openxmlformats.org/markup-compatibility/2006" xmlns:p14="http://schemas.microsoft.com/office/powerpoint/2010/main">
    <mc:Choice Requires="p14">
      <p:transition spd="slow" p14:dur="2000" advTm="23410"/>
    </mc:Choice>
    <mc:Fallback xmlns="">
      <p:transition spd="slow" advTm="2341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13549-32A4-1E69-CDCB-8F288E75E0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98824478"/>
      </p:ext>
    </p:extLst>
  </p:cSld>
  <p:clrMapOvr>
    <a:masterClrMapping/>
  </p:clrMapOvr>
  <mc:AlternateContent xmlns:mc="http://schemas.openxmlformats.org/markup-compatibility/2006" xmlns:p14="http://schemas.microsoft.com/office/powerpoint/2010/main">
    <mc:Choice Requires="p14">
      <p:transition spd="slow" p14:dur="2000" advTm="28012"/>
    </mc:Choice>
    <mc:Fallback xmlns="">
      <p:transition spd="slow" advTm="2801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ED438-13AB-7B7F-0ACB-D0FFF5C806A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37755610"/>
      </p:ext>
    </p:extLst>
  </p:cSld>
  <p:clrMapOvr>
    <a:masterClrMapping/>
  </p:clrMapOvr>
  <mc:AlternateContent xmlns:mc="http://schemas.openxmlformats.org/markup-compatibility/2006" xmlns:p14="http://schemas.microsoft.com/office/powerpoint/2010/main">
    <mc:Choice Requires="p14">
      <p:transition spd="slow" p14:dur="2000" advTm="6767"/>
    </mc:Choice>
    <mc:Fallback xmlns="">
      <p:transition spd="slow" advTm="676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7B731-9D78-2E1C-0944-3EE5341FE9F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51551466"/>
      </p:ext>
    </p:extLst>
  </p:cSld>
  <p:clrMapOvr>
    <a:masterClrMapping/>
  </p:clrMapOvr>
  <mc:AlternateContent xmlns:mc="http://schemas.openxmlformats.org/markup-compatibility/2006" xmlns:p14="http://schemas.microsoft.com/office/powerpoint/2010/main">
    <mc:Choice Requires="p14">
      <p:transition spd="slow" p14:dur="2000" advTm="7022"/>
    </mc:Choice>
    <mc:Fallback xmlns="">
      <p:transition spd="slow" advTm="702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38C96-D11B-A43E-DFB9-56DE43E1C0A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21249231"/>
      </p:ext>
    </p:extLst>
  </p:cSld>
  <p:clrMapOvr>
    <a:masterClrMapping/>
  </p:clrMapOvr>
  <mc:AlternateContent xmlns:mc="http://schemas.openxmlformats.org/markup-compatibility/2006" xmlns:p14="http://schemas.microsoft.com/office/powerpoint/2010/main">
    <mc:Choice Requires="p14">
      <p:transition spd="slow" p14:dur="2000" advTm="8113"/>
    </mc:Choice>
    <mc:Fallback xmlns="">
      <p:transition spd="slow" advTm="811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EABFD-8CCE-6071-45D3-D4B6ACE38EE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44018797"/>
      </p:ext>
    </p:extLst>
  </p:cSld>
  <p:clrMapOvr>
    <a:masterClrMapping/>
  </p:clrMapOvr>
  <mc:AlternateContent xmlns:mc="http://schemas.openxmlformats.org/markup-compatibility/2006" xmlns:p14="http://schemas.microsoft.com/office/powerpoint/2010/main">
    <mc:Choice Requires="p14">
      <p:transition spd="slow" p14:dur="2000" advTm="5211"/>
    </mc:Choice>
    <mc:Fallback xmlns="">
      <p:transition spd="slow" advTm="521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D754C-5826-4098-FAB4-7C2BF220F783}"/>
              </a:ext>
            </a:extLst>
          </p:cNvPr>
          <p:cNvPicPr>
            <a:picLocks noChangeAspect="1"/>
          </p:cNvPicPr>
          <p:nvPr/>
        </p:nvPicPr>
        <p:blipFill>
          <a:blip r:embed="rId3"/>
          <a:stretch>
            <a:fillRect/>
          </a:stretch>
        </p:blipFill>
        <p:spPr>
          <a:xfrm>
            <a:off x="0" y="-12879"/>
            <a:ext cx="12192000" cy="6858000"/>
          </a:xfrm>
          <a:prstGeom prst="rect">
            <a:avLst/>
          </a:prstGeom>
        </p:spPr>
      </p:pic>
    </p:spTree>
    <p:extLst>
      <p:ext uri="{BB962C8B-B14F-4D97-AF65-F5344CB8AC3E}">
        <p14:creationId xmlns:p14="http://schemas.microsoft.com/office/powerpoint/2010/main" val="1538298373"/>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3C5A5-BAA8-681D-968B-90A5929585E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06202733"/>
      </p:ext>
    </p:extLst>
  </p:cSld>
  <p:clrMapOvr>
    <a:masterClrMapping/>
  </p:clrMapOvr>
  <mc:AlternateContent xmlns:mc="http://schemas.openxmlformats.org/markup-compatibility/2006" xmlns:p14="http://schemas.microsoft.com/office/powerpoint/2010/main">
    <mc:Choice Requires="p14">
      <p:transition spd="slow" p14:dur="2000" advTm="12432"/>
    </mc:Choice>
    <mc:Fallback xmlns="">
      <p:transition spd="slow" advTm="1243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F6C58-684D-A8DA-13B0-34160198B06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61848427"/>
      </p:ext>
    </p:extLst>
  </p:cSld>
  <p:clrMapOvr>
    <a:masterClrMapping/>
  </p:clrMapOvr>
  <mc:AlternateContent xmlns:mc="http://schemas.openxmlformats.org/markup-compatibility/2006" xmlns:p14="http://schemas.microsoft.com/office/powerpoint/2010/main">
    <mc:Choice Requires="p14">
      <p:transition spd="slow" p14:dur="2000" advTm="14267"/>
    </mc:Choice>
    <mc:Fallback xmlns="">
      <p:transition spd="slow" advTm="1426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52CB10-82A4-0EFB-0D5D-64729F30273D}"/>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528917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3C4AF4-AB3F-7EC9-568F-83302AF84CE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25757694"/>
      </p:ext>
    </p:extLst>
  </p:cSld>
  <p:clrMapOvr>
    <a:masterClrMapping/>
  </p:clrMapOvr>
  <mc:AlternateContent xmlns:mc="http://schemas.openxmlformats.org/markup-compatibility/2006" xmlns:p14="http://schemas.microsoft.com/office/powerpoint/2010/main">
    <mc:Choice Requires="p14">
      <p:transition spd="slow" p14:dur="2000" advTm="7765"/>
    </mc:Choice>
    <mc:Fallback xmlns="">
      <p:transition spd="slow" advTm="776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9194C0-81D8-5878-B28C-B903C7B35C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9528587"/>
      </p:ext>
    </p:extLst>
  </p:cSld>
  <p:clrMapOvr>
    <a:masterClrMapping/>
  </p:clrMapOvr>
  <mc:AlternateContent xmlns:mc="http://schemas.openxmlformats.org/markup-compatibility/2006" xmlns:p14="http://schemas.microsoft.com/office/powerpoint/2010/main">
    <mc:Choice Requires="p14">
      <p:transition spd="slow" p14:dur="2000" advTm="3806"/>
    </mc:Choice>
    <mc:Fallback xmlns="">
      <p:transition spd="slow" advTm="380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A1DD3-A7DD-7C53-6536-3050080948C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43711131"/>
      </p:ext>
    </p:extLst>
  </p:cSld>
  <p:clrMapOvr>
    <a:masterClrMapping/>
  </p:clrMapOvr>
  <mc:AlternateContent xmlns:mc="http://schemas.openxmlformats.org/markup-compatibility/2006" xmlns:p14="http://schemas.microsoft.com/office/powerpoint/2010/main">
    <mc:Choice Requires="p14">
      <p:transition spd="slow" p14:dur="2000" advTm="4449"/>
    </mc:Choice>
    <mc:Fallback xmlns="">
      <p:transition spd="slow" advTm="444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CED60B-C36D-4914-F41B-5162E7AE15D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7542813"/>
      </p:ext>
    </p:extLst>
  </p:cSld>
  <p:clrMapOvr>
    <a:masterClrMapping/>
  </p:clrMapOvr>
  <mc:AlternateContent xmlns:mc="http://schemas.openxmlformats.org/markup-compatibility/2006" xmlns:p14="http://schemas.microsoft.com/office/powerpoint/2010/main">
    <mc:Choice Requires="p14">
      <p:transition spd="slow" p14:dur="2000" advTm="4329"/>
    </mc:Choice>
    <mc:Fallback xmlns="">
      <p:transition spd="slow" advTm="432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F5AF7-CF41-FA75-269A-2686DA8B4A9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387709"/>
      </p:ext>
    </p:extLst>
  </p:cSld>
  <p:clrMapOvr>
    <a:masterClrMapping/>
  </p:clrMapOvr>
  <mc:AlternateContent xmlns:mc="http://schemas.openxmlformats.org/markup-compatibility/2006" xmlns:p14="http://schemas.microsoft.com/office/powerpoint/2010/main">
    <mc:Choice Requires="p14">
      <p:transition spd="slow" p14:dur="2000" advTm="5234"/>
    </mc:Choice>
    <mc:Fallback xmlns="">
      <p:transition spd="slow" advTm="523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FC4FC-8FCB-140A-5F48-FD8A67A8046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63023756"/>
      </p:ext>
    </p:extLst>
  </p:cSld>
  <p:clrMapOvr>
    <a:masterClrMapping/>
  </p:clrMapOvr>
  <mc:AlternateContent xmlns:mc="http://schemas.openxmlformats.org/markup-compatibility/2006" xmlns:p14="http://schemas.microsoft.com/office/powerpoint/2010/main">
    <mc:Choice Requires="p14">
      <p:transition spd="slow" p14:dur="2000" advTm="6349"/>
    </mc:Choice>
    <mc:Fallback xmlns="">
      <p:transition spd="slow" advTm="634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AC79D-A996-AD06-B952-ACFE0AB64A8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86741818"/>
      </p:ext>
    </p:extLst>
  </p:cSld>
  <p:clrMapOvr>
    <a:masterClrMapping/>
  </p:clrMapOvr>
  <mc:AlternateContent xmlns:mc="http://schemas.openxmlformats.org/markup-compatibility/2006" xmlns:p14="http://schemas.microsoft.com/office/powerpoint/2010/main">
    <mc:Choice Requires="p14">
      <p:transition spd="slow" p14:dur="2000" advTm="26666"/>
    </mc:Choice>
    <mc:Fallback xmlns="">
      <p:transition spd="slow" advTm="2666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DA887-0AEE-9426-C6EC-142BDDBB9C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39640281"/>
      </p:ext>
    </p:extLst>
  </p:cSld>
  <p:clrMapOvr>
    <a:masterClrMapping/>
  </p:clrMapOvr>
  <mc:AlternateContent xmlns:mc="http://schemas.openxmlformats.org/markup-compatibility/2006" xmlns:p14="http://schemas.microsoft.com/office/powerpoint/2010/main">
    <mc:Choice Requires="p14">
      <p:transition spd="slow" p14:dur="2000" advTm="17866"/>
    </mc:Choice>
    <mc:Fallback xmlns="">
      <p:transition spd="slow" advTm="1786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7DB51-E9DB-BC06-296D-F7E2A08F444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6417991"/>
      </p:ext>
    </p:extLst>
  </p:cSld>
  <p:clrMapOvr>
    <a:masterClrMapping/>
  </p:clrMapOvr>
  <mc:AlternateContent xmlns:mc="http://schemas.openxmlformats.org/markup-compatibility/2006" xmlns:p14="http://schemas.microsoft.com/office/powerpoint/2010/main">
    <mc:Choice Requires="p14">
      <p:transition spd="slow" p14:dur="2000" advTm="80722"/>
    </mc:Choice>
    <mc:Fallback xmlns="">
      <p:transition spd="slow" advTm="8072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2561C-4907-57AC-8629-461EC68ECC8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87404161"/>
      </p:ext>
    </p:extLst>
  </p:cSld>
  <p:clrMapOvr>
    <a:masterClrMapping/>
  </p:clrMapOvr>
  <mc:AlternateContent xmlns:mc="http://schemas.openxmlformats.org/markup-compatibility/2006" xmlns:p14="http://schemas.microsoft.com/office/powerpoint/2010/main">
    <mc:Choice Requires="p14">
      <p:transition spd="slow" p14:dur="2000" advTm="38534"/>
    </mc:Choice>
    <mc:Fallback xmlns="">
      <p:transition spd="slow" advTm="3853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171100-6AC1-EDFE-EAC1-279B16D9821A}"/>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2068513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9EC574-5BEC-AC6B-71FA-80CC66904FA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709744"/>
      </p:ext>
    </p:extLst>
  </p:cSld>
  <p:clrMapOvr>
    <a:masterClrMapping/>
  </p:clrMapOvr>
  <mc:AlternateContent xmlns:mc="http://schemas.openxmlformats.org/markup-compatibility/2006" xmlns:p14="http://schemas.microsoft.com/office/powerpoint/2010/main">
    <mc:Choice Requires="p14">
      <p:transition spd="slow" p14:dur="2000" advTm="15265"/>
    </mc:Choice>
    <mc:Fallback xmlns="">
      <p:transition spd="slow" advTm="1526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7136E-A09A-BE41-A725-AB43626B92DE}"/>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4217184486"/>
      </p:ext>
    </p:extLst>
  </p:cSld>
  <p:clrMapOvr>
    <a:masterClrMapping/>
  </p:clrMapOvr>
  <mc:AlternateContent xmlns:mc="http://schemas.openxmlformats.org/markup-compatibility/2006" xmlns:p14="http://schemas.microsoft.com/office/powerpoint/2010/main">
    <mc:Choice Requires="p14">
      <p:transition spd="slow" p14:dur="2000" advTm="6186"/>
    </mc:Choice>
    <mc:Fallback xmlns="">
      <p:transition spd="slow" advTm="618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713366" y="1925971"/>
            <a:ext cx="6358762" cy="21809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8000" b="1" dirty="0">
                <a:solidFill>
                  <a:schemeClr val="bg1"/>
                </a:solidFill>
                <a:latin typeface="Barlow Black" charset="0"/>
                <a:ea typeface="Barlow Black" charset="0"/>
                <a:cs typeface="Barlow Black" charset="0"/>
              </a:rPr>
              <a:t>Thank You</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5130" y="201230"/>
            <a:ext cx="939350" cy="1128393"/>
          </a:xfrm>
          <a:prstGeom prst="rect">
            <a:avLst/>
          </a:prstGeom>
        </p:spPr>
      </p:pic>
    </p:spTree>
    <p:extLst>
      <p:ext uri="{BB962C8B-B14F-4D97-AF65-F5344CB8AC3E}">
        <p14:creationId xmlns:p14="http://schemas.microsoft.com/office/powerpoint/2010/main" val="724809433"/>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2DB3D4-F4B5-1B54-F6E6-12EB63AEF746}"/>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2672135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3CD5DC-B665-F49E-0E3A-816FAC376B28}"/>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648005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BC6F6B-79BF-D65C-53F7-881AFCC5FB15}"/>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006482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0793C7-9C27-6D83-6D63-AE251B35C3A4}"/>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2831818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D0030C-14AC-F9AF-E2CF-C62D5D57870D}"/>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889891591"/>
      </p:ext>
    </p:extLst>
  </p:cSld>
  <p:clrMapOvr>
    <a:masterClrMapping/>
  </p:clrMapOvr>
</p:sld>
</file>

<file path=ppt/theme/theme1.xml><?xml version="1.0" encoding="utf-8"?>
<a:theme xmlns:a="http://schemas.openxmlformats.org/drawingml/2006/main" name="Office Theme">
  <a:themeElements>
    <a:clrScheme name="Sport NZ Theme 1">
      <a:dk1>
        <a:srgbClr val="000000"/>
      </a:dk1>
      <a:lt1>
        <a:srgbClr val="FFFFFF"/>
      </a:lt1>
      <a:dk2>
        <a:srgbClr val="9C132A"/>
      </a:dk2>
      <a:lt2>
        <a:srgbClr val="E7E6E6"/>
      </a:lt2>
      <a:accent1>
        <a:srgbClr val="FFD300"/>
      </a:accent1>
      <a:accent2>
        <a:srgbClr val="F7931D"/>
      </a:accent2>
      <a:accent3>
        <a:srgbClr val="ED193A"/>
      </a:accent3>
      <a:accent4>
        <a:srgbClr val="FDB813"/>
      </a:accent4>
      <a:accent5>
        <a:srgbClr val="F5821F"/>
      </a:accent5>
      <a:accent6>
        <a:srgbClr val="9C132A"/>
      </a:accent6>
      <a:hlink>
        <a:srgbClr val="F7931D"/>
      </a:hlink>
      <a:folHlink>
        <a:srgbClr val="BE1D3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258EAC9-9892-E544-A11C-68CB0DA36C1F}" vid="{D68F06E6-C0ED-A646-8DEF-03BB0E377EC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258EAC9-9892-E544-A11C-68CB0DA36C1F}" vid="{44F5169E-28F0-7348-BE8D-9633D56E79B1}"/>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258EAC9-9892-E544-A11C-68CB0DA36C1F}" vid="{C7970B56-23E0-8B44-BC0F-8BC886AEEFA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ADateDisposal xmlns="4f9c820c-e7e2-444d-97ee-45f2b3485c1d" xsi:nil="true"/>
    <BusinessValue xmlns="4f9c820c-e7e2-444d-97ee-45f2b3485c1d" xsi:nil="true"/>
    <Subactivity xmlns="4f9c820c-e7e2-444d-97ee-45f2b3485c1d">Website docs + images</Subactivity>
    <zLegacy xmlns="acb26242-dc21-4420-965a-f5c1d8109808" xsi:nil="true"/>
    <TargetAudience xmlns="2ebda76e-dfe7-4c63-87f2-a73c06548200">Internal</TargetAudience>
    <SFFolderBreadcrumb xmlns="2ebda76e-dfe7-4c63-87f2-a73c06548200" xsi:nil="true"/>
    <EmailAttachment xmlns="2ebda76e-dfe7-4c63-87f2-a73c06548200">false</EmailAttachment>
    <KeyWords xmlns="15ffb055-6eb4-45a1-bc20-bf2ac0d420da" xsi:nil="true"/>
    <OriginalSubject xmlns="4f9c820c-e7e2-444d-97ee-45f2b3485c1d" xsi:nil="true"/>
    <SecurityClassification xmlns="15ffb055-6eb4-45a1-bc20-bf2ac0d420da" xsi:nil="true"/>
    <PartnerType xmlns="acb26242-dc21-4420-965a-f5c1d8109808" xsi:nil="true"/>
    <PRADate3 xmlns="4f9c820c-e7e2-444d-97ee-45f2b3485c1d" xsi:nil="true"/>
    <PRAText5 xmlns="4f9c820c-e7e2-444d-97ee-45f2b3485c1d" xsi:nil="true"/>
    <Level2 xmlns="c91a514c-9034-4fa3-897a-8352025b26ed">NA</Level2>
    <Activity xmlns="4f9c820c-e7e2-444d-97ee-45f2b3485c1d" xsi:nil="true"/>
    <TaxCatchAll xmlns="3bd47f3b-4f15-485c-8b7c-b909ce324eec" xsi:nil="true"/>
    <ILFrom xmlns="c91a514c-9034-4fa3-897a-8352025b26ed" xsi:nil="true"/>
    <AggregationStatus xmlns="4f9c820c-e7e2-444d-97ee-45f2b3485c1d">Normal</AggregationStatus>
    <g8fd85cd35464210baa823c6298a2c0b xmlns="2ebda76e-dfe7-4c63-87f2-a73c06548200">
      <Terms xmlns="http://schemas.microsoft.com/office/infopath/2007/PartnerControls"/>
    </g8fd85cd35464210baa823c6298a2c0b>
    <Sent xmlns="4f9c820c-e7e2-444d-97ee-45f2b3485c1d" xsi:nil="true"/>
    <PRADate2 xmlns="4f9c820c-e7e2-444d-97ee-45f2b3485c1d" xsi:nil="true"/>
    <CategoryValue xmlns="4f9c820c-e7e2-444d-97ee-45f2b3485c1d">NA</CategoryValue>
    <Case xmlns="4f9c820c-e7e2-444d-97ee-45f2b3485c1d">In Our Backyard</Case>
    <PRAText1 xmlns="4f9c820c-e7e2-444d-97ee-45f2b3485c1d" xsi:nil="true"/>
    <PRAText4 xmlns="4f9c820c-e7e2-444d-97ee-45f2b3485c1d" xsi:nil="true"/>
    <Level3 xmlns="c91a514c-9034-4fa3-897a-8352025b26ed" xsi:nil="true"/>
    <Team xmlns="c91a514c-9034-4fa3-897a-8352025b26ed">NA</Team>
    <zMigrationID xmlns="acb26242-dc21-4420-965a-f5c1d8109808" xsi:nil="true"/>
    <e3343728b5c74b3d8fb6c70eb949629a xmlns="2ebda76e-dfe7-4c63-87f2-a73c06548200">
      <Terms xmlns="http://schemas.microsoft.com/office/infopath/2007/PartnerControls"/>
    </e3343728b5c74b3d8fb6c70eb949629a>
    <Project xmlns="4f9c820c-e7e2-444d-97ee-45f2b3485c1d">NA</Project>
    <RecordID xmlns="acb26242-dc21-4420-965a-f5c1d8109808" xsi:nil="true"/>
    <zLegacyJSON xmlns="acb26242-dc21-4420-965a-f5c1d8109808" xsi:nil="true"/>
    <ReadOnlyStatus xmlns="2ebda76e-dfe7-4c63-87f2-a73c06548200">Open</ReadOnlyStatus>
    <Function xmlns="4f9c820c-e7e2-444d-97ee-45f2b3485c1d">Projects</Function>
    <FunctionGroup xmlns="4f9c820c-e7e2-444d-97ee-45f2b3485c1d">Sport New Zealand</FunctionGroup>
    <Received xmlns="15ffb055-6eb4-45a1-bc20-bf2ac0d420da" xsi:nil="true"/>
    <AggregationNarrative xmlns="725c79e5-42ce-4aa0-ac78-b6418001f0d2" xsi:nil="true"/>
    <RelatedPeople xmlns="4f9c820c-e7e2-444d-97ee-45f2b3485c1d">
      <UserInfo>
        <DisplayName/>
        <AccountId xsi:nil="true"/>
        <AccountType/>
      </UserInfo>
    </RelatedPeople>
    <Channel xmlns="c91a514c-9034-4fa3-897a-8352025b26ed">NA</Channel>
    <PRAType xmlns="4f9c820c-e7e2-444d-97ee-45f2b3485c1d">Doc</PRAType>
    <PRADate1 xmlns="4f9c820c-e7e2-444d-97ee-45f2b3485c1d" xsi:nil="true"/>
    <SFItemID xmlns="2ebda76e-dfe7-4c63-87f2-a73c06548200" xsi:nil="true"/>
    <DocumentType xmlns="4f9c820c-e7e2-444d-97ee-45f2b3485c1d" xsi:nil="true"/>
    <FinancialYear xmlns="acb26242-dc21-4420-965a-f5c1d8109808">2021-2022</FinancialYear>
    <PRAText3 xmlns="4f9c820c-e7e2-444d-97ee-45f2b3485c1d" xsi:nil="true"/>
    <SFFolderName xmlns="2ebda76e-dfe7-4c63-87f2-a73c06548200" xsi:nil="true"/>
    <SFVersion xmlns="2ebda76e-dfe7-4c63-87f2-a73c06548200" xsi:nil="true"/>
    <Year xmlns="c91a514c-9034-4fa3-897a-8352025b26ed">2022</Year>
    <Narrative xmlns="4f9c820c-e7e2-444d-97ee-45f2b3485c1d" xsi:nil="true"/>
    <CategoryName xmlns="4f9c820c-e7e2-444d-97ee-45f2b3485c1d">NA</CategoryName>
    <PRADateTrigger xmlns="4f9c820c-e7e2-444d-97ee-45f2b3485c1d" xsi:nil="true"/>
    <SFReference xmlns="2ebda76e-dfe7-4c63-87f2-a73c06548200" xsi:nil="true"/>
    <fbbc46e6080f4043b8eb3439e6385fb0 xmlns="2ebda76e-dfe7-4c63-87f2-a73c06548200">
      <Terms xmlns="http://schemas.microsoft.com/office/infopath/2007/PartnerControls"/>
    </fbbc46e6080f4043b8eb3439e6385fb0>
    <To xmlns="4f9c820c-e7e2-444d-97ee-45f2b3485c1d" xsi:nil="true"/>
    <PRAText2 xmlns="4f9c820c-e7e2-444d-97ee-45f2b3485c1d" xsi:nil="true"/>
    <MailPreviewData xmlns="15ffb055-6eb4-45a1-bc20-bf2ac0d420da" xsi:nil="true"/>
    <lcf76f155ced4ddcb4097134ff3c332f xmlns="2ebda76e-dfe7-4c63-87f2-a73c0654820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eMail" ma:contentTypeID="0x0101001AE7C03190B9CC45A2758A766426F3D200840570C4D90E7440A7DA605229F78662" ma:contentTypeVersion="70" ma:contentTypeDescription="Create a new document." ma:contentTypeScope="" ma:versionID="64d8e8ba240c64e94ba1d114763d102a">
  <xsd:schema xmlns:xsd="http://www.w3.org/2001/XMLSchema" xmlns:xs="http://www.w3.org/2001/XMLSchema" xmlns:p="http://schemas.microsoft.com/office/2006/metadata/properties" xmlns:ns2="2ebda76e-dfe7-4c63-87f2-a73c06548200" xmlns:ns3="3bd47f3b-4f15-485c-8b7c-b909ce324eec" xmlns:ns4="4f9c820c-e7e2-444d-97ee-45f2b3485c1d" xmlns:ns5="acb26242-dc21-4420-965a-f5c1d8109808" xmlns:ns6="c91a514c-9034-4fa3-897a-8352025b26ed" xmlns:ns7="15ffb055-6eb4-45a1-bc20-bf2ac0d420da" xmlns:ns8="725c79e5-42ce-4aa0-ac78-b6418001f0d2" targetNamespace="http://schemas.microsoft.com/office/2006/metadata/properties" ma:root="true" ma:fieldsID="ff32f36e26efc73f002f2588b2cbac77" ns2:_="" ns3:_="" ns4:_="" ns5:_="" ns6:_="" ns7:_="" ns8:_="">
    <xsd:import namespace="2ebda76e-dfe7-4c63-87f2-a73c06548200"/>
    <xsd:import namespace="3bd47f3b-4f15-485c-8b7c-b909ce324eec"/>
    <xsd:import namespace="4f9c820c-e7e2-444d-97ee-45f2b3485c1d"/>
    <xsd:import namespace="acb26242-dc21-4420-965a-f5c1d8109808"/>
    <xsd:import namespace="c91a514c-9034-4fa3-897a-8352025b26ed"/>
    <xsd:import namespace="15ffb055-6eb4-45a1-bc20-bf2ac0d420da"/>
    <xsd:import namespace="725c79e5-42ce-4aa0-ac78-b6418001f0d2"/>
    <xsd:element name="properties">
      <xsd:complexType>
        <xsd:sequence>
          <xsd:element name="documentManagement">
            <xsd:complexType>
              <xsd:all>
                <xsd:element ref="ns2:g8fd85cd35464210baa823c6298a2c0b" minOccurs="0"/>
                <xsd:element ref="ns3:TaxCatchAll" minOccurs="0"/>
                <xsd:element ref="ns2:e3343728b5c74b3d8fb6c70eb949629a" minOccurs="0"/>
                <xsd:element ref="ns2:fbbc46e6080f4043b8eb3439e6385fb0" minOccurs="0"/>
                <xsd:element ref="ns4:DocumentType" minOccurs="0"/>
                <xsd:element ref="ns5:FinancialYear" minOccurs="0"/>
                <xsd:element ref="ns6:Year" minOccurs="0"/>
                <xsd:element ref="ns7:KeyWords" minOccurs="0"/>
                <xsd:element ref="ns4:Narrative" minOccurs="0"/>
                <xsd:element ref="ns4:To" minOccurs="0"/>
                <xsd:element ref="ns6:ILFrom" minOccurs="0"/>
                <xsd:element ref="ns7:Received" minOccurs="0"/>
                <xsd:element ref="ns4:Sent" minOccurs="0"/>
                <xsd:element ref="ns4:OriginalSubject" minOccurs="0"/>
                <xsd:element ref="ns7:SecurityClassification" minOccurs="0"/>
                <xsd:element ref="ns8:AggregationNarrative" minOccurs="0"/>
                <xsd:element ref="ns4:RelatedPeople" minOccurs="0"/>
                <xsd:element ref="ns4:Case" minOccurs="0"/>
                <xsd:element ref="ns4:Activity" minOccurs="0"/>
                <xsd:element ref="ns4:Function" minOccurs="0"/>
                <xsd:element ref="ns4:Project" minOccurs="0"/>
                <xsd:element ref="ns4:CategoryName" minOccurs="0"/>
                <xsd:element ref="ns4:PRAType" minOccurs="0"/>
                <xsd:element ref="ns4:PRADate1" minOccurs="0"/>
                <xsd:element ref="ns4:PRADate2" minOccurs="0"/>
                <xsd:element ref="ns4:PRADate3" minOccurs="0"/>
                <xsd:element ref="ns4:PRADateDisposal" minOccurs="0"/>
                <xsd:element ref="ns4:PRADateTrigger" minOccurs="0"/>
                <xsd:element ref="ns4:PRAText1" minOccurs="0"/>
                <xsd:element ref="ns4:PRAText2" minOccurs="0"/>
                <xsd:element ref="ns4:PRAText3" minOccurs="0"/>
                <xsd:element ref="ns4:PRAText4" minOccurs="0"/>
                <xsd:element ref="ns4:PRAText5" minOccurs="0"/>
                <xsd:element ref="ns4:AggregationStatus" minOccurs="0"/>
                <xsd:element ref="ns4:CategoryValue" minOccurs="0"/>
                <xsd:element ref="ns4:BusinessValue" minOccurs="0"/>
                <xsd:element ref="ns4:FunctionGroup" minOccurs="0"/>
                <xsd:element ref="ns7:MailPreviewData" minOccurs="0"/>
                <xsd:element ref="ns4:Subactivity" minOccurs="0"/>
                <xsd:element ref="ns6:Channel" minOccurs="0"/>
                <xsd:element ref="ns6:Team" minOccurs="0"/>
                <xsd:element ref="ns5:RecordID" minOccurs="0"/>
                <xsd:element ref="ns6:Level2" minOccurs="0"/>
                <xsd:element ref="ns6:Level3" minOccurs="0"/>
                <xsd:element ref="ns5:PartnerType" minOccurs="0"/>
                <xsd:element ref="ns5:zMigrationID" minOccurs="0"/>
                <xsd:element ref="ns5:zLegacy" minOccurs="0"/>
                <xsd:element ref="ns5:zLegacyJSON" minOccurs="0"/>
                <xsd:element ref="ns2:TargetAudience" minOccurs="0"/>
                <xsd:element ref="ns2:ReadOnlyStatus" minOccurs="0"/>
                <xsd:element ref="ns2:SFReference" minOccurs="0"/>
                <xsd:element ref="ns2:SFItemID" minOccurs="0"/>
                <xsd:element ref="ns2:SFVersion" minOccurs="0"/>
                <xsd:element ref="ns2:SFFolderName" minOccurs="0"/>
                <xsd:element ref="ns2:SFFolderBreadcrumb" minOccurs="0"/>
                <xsd:element ref="ns2:EmailAttachment"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da76e-dfe7-4c63-87f2-a73c06548200" elementFormDefault="qualified">
    <xsd:import namespace="http://schemas.microsoft.com/office/2006/documentManagement/types"/>
    <xsd:import namespace="http://schemas.microsoft.com/office/infopath/2007/PartnerControls"/>
    <xsd:element name="g8fd85cd35464210baa823c6298a2c0b" ma:index="8" nillable="true" ma:taxonomy="true" ma:internalName="g8fd85cd35464210baa823c6298a2c0b" ma:taxonomyFieldName="Region" ma:displayName="Region" ma:readOnly="false" ma:default="" ma:fieldId="{08fd85cd-3546-4210-baa8-23c6298a2c0b}" ma:taxonomyMulti="true" ma:sspId="d68587a7-d467-4081-ac26-85ae31d62058" ma:termSetId="3c7aa39d-bcb1-4395-95e9-bdfc8bdf89a6" ma:anchorId="00000000-0000-0000-0000-000000000000" ma:open="false" ma:isKeyword="false">
      <xsd:complexType>
        <xsd:sequence>
          <xsd:element ref="pc:Terms" minOccurs="0" maxOccurs="1"/>
        </xsd:sequence>
      </xsd:complexType>
    </xsd:element>
    <xsd:element name="e3343728b5c74b3d8fb6c70eb949629a" ma:index="10" nillable="true" ma:taxonomy="true" ma:internalName="e3343728b5c74b3d8fb6c70eb949629a" ma:taxonomyFieldName="Sport" ma:displayName="Sporting Organisation" ma:indexed="true" ma:readOnly="false" ma:default="" ma:fieldId="{e3343728-b5c7-4b3d-8fb6-c70eb949629a}" ma:sspId="d68587a7-d467-4081-ac26-85ae31d62058" ma:termSetId="a96e8213-cbf3-4924-bad7-8386f835b475" ma:anchorId="00000000-0000-0000-0000-000000000000" ma:open="false" ma:isKeyword="false">
      <xsd:complexType>
        <xsd:sequence>
          <xsd:element ref="pc:Terms" minOccurs="0" maxOccurs="1"/>
        </xsd:sequence>
      </xsd:complexType>
    </xsd:element>
    <xsd:element name="fbbc46e6080f4043b8eb3439e6385fb0" ma:index="11" nillable="true" ma:taxonomy="true" ma:internalName="fbbc46e6080f4043b8eb3439e6385fb0" ma:taxonomyFieldName="Entity" ma:displayName="Related Entity" ma:readOnly="false" ma:default="" ma:fieldId="{fbbc46e6-080f-4043-b8eb-3439e6385fb0}" ma:sspId="d68587a7-d467-4081-ac26-85ae31d62058" ma:termSetId="9b085499-f376-44aa-942c-39fff5b57f3a" ma:anchorId="00000000-0000-0000-0000-000000000000" ma:open="false" ma:isKeyword="false">
      <xsd:complexType>
        <xsd:sequence>
          <xsd:element ref="pc:Terms" minOccurs="0" maxOccurs="1"/>
        </xsd:sequence>
      </xsd:complexType>
    </xsd:element>
    <xsd:element name="TargetAudience" ma:index="60" nillable="true" ma:displayName="Target Audience" ma:default="Internal" ma:format="RadioButtons" ma:hidden="true" ma:internalName="TargetAudience" ma:readOnly="false">
      <xsd:simpleType>
        <xsd:union memberTypes="dms:Text">
          <xsd:simpleType>
            <xsd:restriction base="dms:Choice">
              <xsd:enumeration value="Internal"/>
              <xsd:enumeration value="External"/>
            </xsd:restriction>
          </xsd:simpleType>
        </xsd:union>
      </xsd:simpleType>
    </xsd:element>
    <xsd:element name="ReadOnlyStatus" ma:index="61" nillable="true" ma:displayName="Read Only Status" ma:default="Open" ma:hidden="true" ma:internalName="ReadOnlyStatus" ma:readOnly="false">
      <xsd:simpleType>
        <xsd:restriction base="dms:Choice">
          <xsd:enumeration value="Open"/>
          <xsd:enumeration value="Document"/>
          <xsd:enumeration value="Document and Metadata"/>
        </xsd:restriction>
      </xsd:simpleType>
    </xsd:element>
    <xsd:element name="SFReference" ma:index="62" nillable="true" ma:displayName="Reference" ma:hidden="true" ma:internalName="SFReference" ma:readOnly="false">
      <xsd:simpleType>
        <xsd:restriction base="dms:Text"/>
      </xsd:simpleType>
    </xsd:element>
    <xsd:element name="SFItemID" ma:index="63" nillable="true" ma:displayName="SFItemID" ma:hidden="true" ma:internalName="SFItemID" ma:readOnly="false">
      <xsd:simpleType>
        <xsd:restriction base="dms:Text"/>
      </xsd:simpleType>
    </xsd:element>
    <xsd:element name="SFVersion" ma:index="64" nillable="true" ma:displayName="SFVersion" ma:internalName="SFVersion" ma:readOnly="false">
      <xsd:simpleType>
        <xsd:restriction base="dms:Text"/>
      </xsd:simpleType>
    </xsd:element>
    <xsd:element name="SFFolderName" ma:index="65" nillable="true" ma:displayName="Folder Name" ma:hidden="true" ma:internalName="SFFolderName" ma:readOnly="false">
      <xsd:simpleType>
        <xsd:restriction base="dms:Text"/>
      </xsd:simpleType>
    </xsd:element>
    <xsd:element name="SFFolderBreadcrumb" ma:index="66" nillable="true" ma:displayName="Folder Breadcrumb" ma:hidden="true" ma:internalName="SFFolderBreadcrumb" ma:readOnly="false">
      <xsd:simpleType>
        <xsd:restriction base="dms:Text"/>
      </xsd:simpleType>
    </xsd:element>
    <xsd:element name="EmailAttachment" ma:index="67" nillable="true" ma:displayName="Email Attachment" ma:default="0" ma:internalName="EmailAttachment">
      <xsd:simpleType>
        <xsd:restriction base="dms:Boolean"/>
      </xsd:simpleType>
    </xsd:element>
    <xsd:element name="lcf76f155ced4ddcb4097134ff3c332f" ma:index="68" nillable="true" ma:displayName="Image Tags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d47f3b-4f15-485c-8b7c-b909ce324eec"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4e2a9f23-6f12-4ea4-aa13-44bb1e21e042}" ma:internalName="TaxCatchAll" ma:showField="CatchAllData" ma:web="3bd47f3b-4f15-485c-8b7c-b909ce324e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f9c820c-e7e2-444d-97ee-45f2b3485c1d" elementFormDefault="qualified">
    <xsd:import namespace="http://schemas.microsoft.com/office/2006/documentManagement/types"/>
    <xsd:import namespace="http://schemas.microsoft.com/office/infopath/2007/PartnerControls"/>
    <xsd:element name="DocumentType" ma:index="12" nillable="true" ma:displayName="Document Type" ma:format="Dropdown" ma:indexed="true" ma:internalName="DocumentType" ma:readOnly="false">
      <xsd:simpleType>
        <xsd:restriction base="dms:Choice">
          <xsd:enumeration value="Application, certificate, consent related"/>
          <xsd:enumeration value="Contract, Variation, Agreement"/>
          <xsd:enumeration value="Correspondence"/>
          <xsd:enumeration value="Data"/>
          <xsd:enumeration value="Email"/>
          <xsd:enumeration value="Employment related"/>
          <xsd:enumeration value="Filenote"/>
          <xsd:enumeration value="Financial related"/>
          <xsd:enumeration value="Image or Multi-media"/>
          <xsd:enumeration value="Knowledge, reference"/>
          <xsd:enumeration value="Meeting related"/>
          <xsd:enumeration value="Plan, programme, monitoring"/>
          <xsd:enumeration value="Policy, guideline, procedure"/>
          <xsd:enumeration value="Presentation"/>
          <xsd:enumeration value="Publication"/>
          <xsd:enumeration value="Report, or planning related"/>
          <xsd:enumeration value="Template, Checklist or Form"/>
        </xsd:restriction>
      </xsd:simpleType>
    </xsd:element>
    <xsd:element name="Narrative" ma:index="16" nillable="true" ma:displayName="Narrative" ma:description="Enter a description of what this document is about." ma:internalName="Narrative" ma:readOnly="false">
      <xsd:simpleType>
        <xsd:restriction base="dms:Note">
          <xsd:maxLength value="255"/>
        </xsd:restriction>
      </xsd:simpleType>
    </xsd:element>
    <xsd:element name="To" ma:index="19" nillable="true" ma:displayName="To" ma:internalName="To" ma:readOnly="false">
      <xsd:simpleType>
        <xsd:restriction base="dms:Text">
          <xsd:maxLength value="255"/>
        </xsd:restriction>
      </xsd:simpleType>
    </xsd:element>
    <xsd:element name="Sent" ma:index="22" nillable="true" ma:displayName="Sent" ma:format="DateTime" ma:internalName="Sent" ma:readOnly="false">
      <xsd:simpleType>
        <xsd:restriction base="dms:DateTime"/>
      </xsd:simpleType>
    </xsd:element>
    <xsd:element name="OriginalSubject" ma:index="23" nillable="true" ma:displayName="Original Subject" ma:hidden="true" ma:internalName="OriginalSubject" ma:readOnly="false">
      <xsd:simpleType>
        <xsd:restriction base="dms:Text">
          <xsd:maxLength value="255"/>
        </xsd:restriction>
      </xsd:simpleType>
    </xsd:element>
    <xsd:element name="RelatedPeople" ma:index="26" nillable="true" ma:displayName="Related People" ma:hidden="true" ma:list="UserInfo" ma:SharePointGroup="0"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se" ma:index="27" nillable="true" ma:displayName="Small Project" ma:default="NA" ma:hidden="true" ma:indexed="true" ma:internalName="Case" ma:readOnly="false">
      <xsd:simpleType>
        <xsd:restriction base="dms:Text">
          <xsd:maxLength value="255"/>
        </xsd:restriction>
      </xsd:simpleType>
    </xsd:element>
    <xsd:element name="Activity" ma:index="28" nillable="true" ma:displayName="Activity" ma:default="" ma:hidden="true" ma:indexed="true" ma:internalName="Activity" ma:readOnly="false">
      <xsd:simpleType>
        <xsd:restriction base="dms:Text">
          <xsd:maxLength value="255"/>
        </xsd:restriction>
      </xsd:simpleType>
    </xsd:element>
    <xsd:element name="Function" ma:index="29" nillable="true" ma:displayName="Function" ma:default="Projects" ma:hidden="true" ma:indexed="true" ma:internalName="Function" ma:readOnly="false">
      <xsd:simpleType>
        <xsd:restriction base="dms:Text">
          <xsd:maxLength value="255"/>
        </xsd:restriction>
      </xsd:simpleType>
    </xsd:element>
    <xsd:element name="Project" ma:index="30" nillable="true" ma:displayName="Project" ma:default="NA" ma:hidden="true" ma:indexed="true" ma:internalName="Project" ma:readOnly="false">
      <xsd:simpleType>
        <xsd:restriction base="dms:Text">
          <xsd:maxLength value="255"/>
        </xsd:restriction>
      </xsd:simpleType>
    </xsd:element>
    <xsd:element name="CategoryName" ma:index="31" nillable="true" ma:displayName="Category 1" ma:default="NA" ma:indexed="true" ma:internalName="CategoryName" ma:readOnly="false">
      <xsd:simpleType>
        <xsd:restriction base="dms:Text">
          <xsd:maxLength value="255"/>
        </xsd:restriction>
      </xsd:simpleType>
    </xsd:element>
    <xsd:element name="PRAType" ma:index="32" nillable="true" ma:displayName="PRA Type" ma:default="Doc" ma:hidden="true" ma:indexed="true" ma:internalName="PRAType" ma:readOnly="false">
      <xsd:simpleType>
        <xsd:restriction base="dms:Text">
          <xsd:maxLength value="255"/>
        </xsd:restriction>
      </xsd:simpleType>
    </xsd:element>
    <xsd:element name="PRADate1" ma:index="33" nillable="true" ma:displayName="PRA Date 1" ma:format="DateOnly" ma:hidden="true" ma:internalName="PRADate1" ma:readOnly="false">
      <xsd:simpleType>
        <xsd:restriction base="dms:DateTime"/>
      </xsd:simpleType>
    </xsd:element>
    <xsd:element name="PRADate2" ma:index="34" nillable="true" ma:displayName="PRA Date 2" ma:format="DateOnly" ma:hidden="true" ma:internalName="PRADate2" ma:readOnly="false">
      <xsd:simpleType>
        <xsd:restriction base="dms:DateTime"/>
      </xsd:simpleType>
    </xsd:element>
    <xsd:element name="PRADate3" ma:index="35" nillable="true" ma:displayName="PRA Date 3" ma:format="DateOnly" ma:hidden="true" ma:internalName="PRADate3" ma:readOnly="false">
      <xsd:simpleType>
        <xsd:restriction base="dms:DateTime"/>
      </xsd:simpleType>
    </xsd:element>
    <xsd:element name="PRADateDisposal" ma:index="36" nillable="true" ma:displayName="PRA Date Disposal" ma:format="DateOnly" ma:hidden="true" ma:internalName="PRADateDisposal" ma:readOnly="false">
      <xsd:simpleType>
        <xsd:restriction base="dms:DateTime"/>
      </xsd:simpleType>
    </xsd:element>
    <xsd:element name="PRADateTrigger" ma:index="37" nillable="true" ma:displayName="PRA Date Trigger" ma:format="DateOnly" ma:hidden="true" ma:internalName="PRADateTrigger" ma:readOnly="false">
      <xsd:simpleType>
        <xsd:restriction base="dms:DateTime"/>
      </xsd:simpleType>
    </xsd:element>
    <xsd:element name="PRAText1" ma:index="38" nillable="true" ma:displayName="PRA Text 1" ma:hidden="true" ma:internalName="PRAText1" ma:readOnly="false">
      <xsd:simpleType>
        <xsd:restriction base="dms:Text">
          <xsd:maxLength value="255"/>
        </xsd:restriction>
      </xsd:simpleType>
    </xsd:element>
    <xsd:element name="PRAText2" ma:index="39" nillable="true" ma:displayName="PRA Text 2" ma:hidden="true" ma:internalName="PRAText2" ma:readOnly="false">
      <xsd:simpleType>
        <xsd:restriction base="dms:Text">
          <xsd:maxLength value="255"/>
        </xsd:restriction>
      </xsd:simpleType>
    </xsd:element>
    <xsd:element name="PRAText3" ma:index="40" nillable="true" ma:displayName="PRA Text 3" ma:hidden="true" ma:internalName="PRAText3" ma:readOnly="false">
      <xsd:simpleType>
        <xsd:restriction base="dms:Text">
          <xsd:maxLength value="255"/>
        </xsd:restriction>
      </xsd:simpleType>
    </xsd:element>
    <xsd:element name="PRAText4" ma:index="41" nillable="true" ma:displayName="PRA Text 4" ma:hidden="true" ma:internalName="PRAText4" ma:readOnly="false">
      <xsd:simpleType>
        <xsd:restriction base="dms:Text">
          <xsd:maxLength value="255"/>
        </xsd:restriction>
      </xsd:simpleType>
    </xsd:element>
    <xsd:element name="PRAText5" ma:index="42" nillable="true" ma:displayName="PRA Text 5" ma:hidden="true" ma:internalName="PRAText5" ma:readOnly="false">
      <xsd:simpleType>
        <xsd:restriction base="dms:Text">
          <xsd:maxLength value="255"/>
        </xsd:restriction>
      </xsd:simpleType>
    </xsd:element>
    <xsd:element name="AggregationStatus" ma:index="43" nillable="true" ma:displayName="Aggregation Status" ma:default="Normal" ma:format="Dropdown" ma:hidden="true" ma:internalName="AggregationStatus" ma:readOnly="false">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restriction>
      </xsd:simpleType>
    </xsd:element>
    <xsd:element name="CategoryValue" ma:index="44" nillable="true" ma:displayName="Category 2" ma:default="NA" ma:hidden="true" ma:indexed="true" ma:internalName="CategoryValue" ma:readOnly="false">
      <xsd:simpleType>
        <xsd:restriction base="dms:Text">
          <xsd:maxLength value="255"/>
        </xsd:restriction>
      </xsd:simpleType>
    </xsd:element>
    <xsd:element name="BusinessValue" ma:index="45" nillable="true" ma:displayName="Business Value" ma:hidden="true" ma:internalName="BusinessValue" ma:readOnly="false">
      <xsd:simpleType>
        <xsd:restriction base="dms:Text">
          <xsd:maxLength value="255"/>
        </xsd:restriction>
      </xsd:simpleType>
    </xsd:element>
    <xsd:element name="FunctionGroup" ma:index="46" nillable="true" ma:displayName="Function Group" ma:default="Sport New Zealand" ma:hidden="true" ma:indexed="true" ma:internalName="FunctionGroup" ma:readOnly="false">
      <xsd:simpleType>
        <xsd:restriction base="dms:Text">
          <xsd:maxLength value="255"/>
        </xsd:restriction>
      </xsd:simpleType>
    </xsd:element>
    <xsd:element name="Subactivity" ma:index="48" nillable="true" ma:displayName="Subactivity" ma:default="NA" ma:hidden="true" ma:indexed="true" ma:internalName="Subactivity"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b26242-dc21-4420-965a-f5c1d8109808" elementFormDefault="qualified">
    <xsd:import namespace="http://schemas.microsoft.com/office/2006/documentManagement/types"/>
    <xsd:import namespace="http://schemas.microsoft.com/office/infopath/2007/PartnerControls"/>
    <xsd:element name="FinancialYear" ma:index="13" nillable="true" ma:displayName="Financial Year" ma:default="2021-2022" ma:format="Dropdown" ma:indexed="true" ma:internalName="FinancialYear" ma:readOnly="false">
      <xsd:simpleType>
        <xsd:restriction base="dms:Choice">
          <xsd:enumeration value="2017-2018"/>
          <xsd:enumeration value="2018-2019"/>
          <xsd:enumeration value="2019-2020"/>
          <xsd:enumeration value="2020-2021"/>
          <xsd:enumeration value="2021-2022"/>
          <xsd:enumeration value="2022-2023"/>
          <xsd:enumeration value="2023-2024"/>
          <xsd:enumeration value="2024-2025"/>
          <xsd:enumeration value="2025-2026"/>
          <xsd:enumeration value="2026-2027"/>
        </xsd:restriction>
      </xsd:simpleType>
    </xsd:element>
    <xsd:element name="RecordID" ma:index="51" nillable="true" ma:displayName="RecordID" ma:hidden="true" ma:internalName="RecordID" ma:readOnly="false">
      <xsd:simpleType>
        <xsd:restriction base="dms:Text">
          <xsd:maxLength value="255"/>
        </xsd:restriction>
      </xsd:simpleType>
    </xsd:element>
    <xsd:element name="PartnerType" ma:index="54" nillable="true" ma:displayName="Partner Type" ma:hidden="true" ma:internalName="PartnerType" ma:readOnly="false">
      <xsd:simpleType>
        <xsd:restriction base="dms:Text">
          <xsd:maxLength value="255"/>
        </xsd:restriction>
      </xsd:simpleType>
    </xsd:element>
    <xsd:element name="zMigrationID" ma:index="57" nillable="true" ma:displayName="zMigrationID" ma:hidden="true" ma:indexed="true" ma:internalName="zMigrationID" ma:readOnly="false">
      <xsd:simpleType>
        <xsd:restriction base="dms:Text">
          <xsd:maxLength value="255"/>
        </xsd:restriction>
      </xsd:simpleType>
    </xsd:element>
    <xsd:element name="zLegacy" ma:index="58" nillable="true" ma:displayName="zLegacy" ma:hidden="true" ma:internalName="zLegacy" ma:readOnly="false">
      <xsd:simpleType>
        <xsd:restriction base="dms:Note"/>
      </xsd:simpleType>
    </xsd:element>
    <xsd:element name="zLegacyJSON" ma:index="59" nillable="true" ma:displayName="zLegacyJSON" ma:hidden="true" ma:internalName="zLegacyJS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1a514c-9034-4fa3-897a-8352025b26ed" elementFormDefault="qualified">
    <xsd:import namespace="http://schemas.microsoft.com/office/2006/documentManagement/types"/>
    <xsd:import namespace="http://schemas.microsoft.com/office/infopath/2007/PartnerControls"/>
    <xsd:element name="Year" ma:index="14" nillable="true" ma:displayName="Year" ma:default="2022" ma:format="Dropdown" ma:indexed="true" ma:internalName="Year" ma:readOnly="false">
      <xsd:simpleType>
        <xsd:restriction base="dms:Choice">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ILFrom" ma:index="20" nillable="true" ma:displayName="From" ma:internalName="ILFrom" ma:readOnly="false">
      <xsd:simpleType>
        <xsd:restriction base="dms:Text">
          <xsd:maxLength value="255"/>
        </xsd:restriction>
      </xsd:simpleType>
    </xsd:element>
    <xsd:element name="Channel" ma:index="49" nillable="true" ma:displayName="Channel" ma:default="NA" ma:hidden="true" ma:indexed="true" ma:internalName="Channel" ma:readOnly="false">
      <xsd:simpleType>
        <xsd:restriction base="dms:Text">
          <xsd:maxLength value="255"/>
        </xsd:restriction>
      </xsd:simpleType>
    </xsd:element>
    <xsd:element name="Team" ma:index="50" nillable="true" ma:displayName="Team" ma:default="NA" ma:hidden="true" ma:indexed="true" ma:internalName="Team" ma:readOnly="false">
      <xsd:simpleType>
        <xsd:restriction base="dms:Text">
          <xsd:maxLength value="255"/>
        </xsd:restriction>
      </xsd:simpleType>
    </xsd:element>
    <xsd:element name="Level2" ma:index="52" nillable="true" ma:displayName="Level2" ma:default="NA" ma:hidden="true" ma:internalName="Level2" ma:readOnly="false">
      <xsd:simpleType>
        <xsd:restriction base="dms:Text">
          <xsd:maxLength value="255"/>
        </xsd:restriction>
      </xsd:simpleType>
    </xsd:element>
    <xsd:element name="Level3" ma:index="53" nillable="true" ma:displayName="Level3" ma:hidden="true" ma:internalName="Level3"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ffb055-6eb4-45a1-bc20-bf2ac0d420da" elementFormDefault="qualified">
    <xsd:import namespace="http://schemas.microsoft.com/office/2006/documentManagement/types"/>
    <xsd:import namespace="http://schemas.microsoft.com/office/infopath/2007/PartnerControls"/>
    <xsd:element name="KeyWords" ma:index="15" nillable="true" ma:displayName="Key Words" ma:internalName="KeyWords" ma:readOnly="false">
      <xsd:simpleType>
        <xsd:restriction base="dms:Text"/>
      </xsd:simpleType>
    </xsd:element>
    <xsd:element name="Received" ma:index="21" nillable="true" ma:displayName="Received" ma:format="DateOnly" ma:internalName="Received" ma:readOnly="false">
      <xsd:simpleType>
        <xsd:restriction base="dms:DateTime"/>
      </xsd:simpleType>
    </xsd:element>
    <xsd:element name="SecurityClassification" ma:index="24" nillable="true" ma:displayName="Security Classification" ma:format="Dropdown" ma:hidden="true" ma:internalName="SecurityClassification" ma:readOnly="false">
      <xsd:simpleType>
        <xsd:restriction base="dms:Choice">
          <xsd:enumeration value="Confidential"/>
          <xsd:enumeration value="Restricted"/>
          <xsd:enumeration value="Unrestricted"/>
        </xsd:restriction>
      </xsd:simpleType>
    </xsd:element>
    <xsd:element name="MailPreviewData" ma:index="47" nillable="true" ma:displayName="MailPreviewData" ma:hidden="true" ma:internalName="MailPreviewData"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5c79e5-42ce-4aa0-ac78-b6418001f0d2" elementFormDefault="qualified">
    <xsd:import namespace="http://schemas.microsoft.com/office/2006/documentManagement/types"/>
    <xsd:import namespace="http://schemas.microsoft.com/office/infopath/2007/PartnerControls"/>
    <xsd:element name="AggregationNarrative" ma:index="25" nillable="true" ma:displayName="Aggregation Narrative" ma:hidden="true" ma:internalName="AggregationNarrative"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2B9389-73A4-4F71-A721-2834026600A0}">
  <ds:schemaRefs>
    <ds:schemaRef ds:uri="http://purl.org/dc/dcmitype/"/>
    <ds:schemaRef ds:uri="http://www.w3.org/XML/1998/namespace"/>
    <ds:schemaRef ds:uri="2ebda76e-dfe7-4c63-87f2-a73c06548200"/>
    <ds:schemaRef ds:uri="http://schemas.microsoft.com/office/infopath/2007/PartnerControls"/>
    <ds:schemaRef ds:uri="http://schemas.openxmlformats.org/package/2006/metadata/core-properties"/>
    <ds:schemaRef ds:uri="725c79e5-42ce-4aa0-ac78-b6418001f0d2"/>
    <ds:schemaRef ds:uri="http://purl.org/dc/elements/1.1/"/>
    <ds:schemaRef ds:uri="http://schemas.microsoft.com/office/2006/documentManagement/types"/>
    <ds:schemaRef ds:uri="15ffb055-6eb4-45a1-bc20-bf2ac0d420da"/>
    <ds:schemaRef ds:uri="http://purl.org/dc/terms/"/>
    <ds:schemaRef ds:uri="c91a514c-9034-4fa3-897a-8352025b26ed"/>
    <ds:schemaRef ds:uri="acb26242-dc21-4420-965a-f5c1d8109808"/>
    <ds:schemaRef ds:uri="4f9c820c-e7e2-444d-97ee-45f2b3485c1d"/>
    <ds:schemaRef ds:uri="3bd47f3b-4f15-485c-8b7c-b909ce324eec"/>
    <ds:schemaRef ds:uri="http://schemas.microsoft.com/office/2006/metadata/properties"/>
  </ds:schemaRefs>
</ds:datastoreItem>
</file>

<file path=customXml/itemProps2.xml><?xml version="1.0" encoding="utf-8"?>
<ds:datastoreItem xmlns:ds="http://schemas.openxmlformats.org/officeDocument/2006/customXml" ds:itemID="{59F71349-3F36-4162-AAD0-FAC05393CD03}"/>
</file>

<file path=customXml/itemProps3.xml><?xml version="1.0" encoding="utf-8"?>
<ds:datastoreItem xmlns:ds="http://schemas.openxmlformats.org/officeDocument/2006/customXml" ds:itemID="{6791D0A6-2A70-4B87-9A3E-FA9AF16D89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Sport_NZ PPT_Template_Barlow</Template>
  <TotalTime>16688</TotalTime>
  <Words>2370</Words>
  <Application>Microsoft Office PowerPoint</Application>
  <PresentationFormat>Widescreen</PresentationFormat>
  <Paragraphs>114</Paragraphs>
  <Slides>42</Slides>
  <Notes>42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Arial</vt:lpstr>
      <vt:lpstr>Barlow</vt:lpstr>
      <vt:lpstr>Barlow Black</vt:lpstr>
      <vt:lpstr>Barlow Bold</vt:lpstr>
      <vt:lpstr>Barlow Medium</vt:lpstr>
      <vt:lpstr>Calibri</vt:lpstr>
      <vt:lpstr>Calibri Light</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Laurie</dc:creator>
  <cp:lastModifiedBy>Dean Stanley</cp:lastModifiedBy>
  <cp:revision>65</cp:revision>
  <cp:lastPrinted>2022-06-10T04:17:40Z</cp:lastPrinted>
  <dcterms:created xsi:type="dcterms:W3CDTF">2021-01-26T01:46:31Z</dcterms:created>
  <dcterms:modified xsi:type="dcterms:W3CDTF">2022-06-12T23:03:56Z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0x0101001AE7C03190B9CC45A2758A766426F3D200840570C4D90E7440A7DA605229F78662</vt:lpwstr>
  </property>
  <property fmtid="{D5CDD505-2E9C-101B-9397-08002B2CF9AE}" pid="3" name="Region">
    <vt:lpwstr/>
  </property>
  <property fmtid="{D5CDD505-2E9C-101B-9397-08002B2CF9AE}" pid="4" name="Taxonomy">
    <vt:lpwstr>34;#Reference Documents|90a3c27f-8aba-493e-b6f4-9b15a0c9d252</vt:lpwstr>
  </property>
  <property fmtid="{D5CDD505-2E9C-101B-9397-08002B2CF9AE}" pid="5" name="Sport">
    <vt:lpwstr/>
  </property>
  <property fmtid="{D5CDD505-2E9C-101B-9397-08002B2CF9AE}" pid="6" name="Entity">
    <vt:lpwstr/>
  </property>
  <property fmtid="{D5CDD505-2E9C-101B-9397-08002B2CF9AE}" pid="7" name="RDClass">
    <vt:lpwstr>TESTCLASS</vt:lpwstr>
  </property>
  <property fmtid="{D5CDD505-2E9C-101B-9397-08002B2CF9AE}" pid="8" name="MediaServiceImageTags">
    <vt:lpwstr/>
  </property>
</Properties>
</file>