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authors.xml" ContentType="application/vnd.ms-powerpoint.authors+xml"/>
  <Override PartName="/ppt/changesInfos/changesInfo1.xml" ContentType="application/vnd.ms-powerpoint.changesinfo+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041" r:id="rId2"/>
    <p:sldId id="2039" r:id="rId3"/>
    <p:sldId id="2042" r:id="rId4"/>
    <p:sldId id="2043" r:id="rId5"/>
    <p:sldId id="2044" r:id="rId6"/>
    <p:sldId id="2045" r:id="rId7"/>
    <p:sldId id="2046" r:id="rId8"/>
    <p:sldId id="2047" r:id="rId9"/>
    <p:sldId id="2048" r:id="rId10"/>
    <p:sldId id="2049" r:id="rId11"/>
    <p:sldId id="2050" r:id="rId12"/>
    <p:sldId id="204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507104C-AF61-6B18-6BCD-CE87AAA001C5}" name="Cathy Henry" initials="CH" userId="S::Cathy.Henry@sportnz.org.nz::4ca982ae-1e4c-4495-b5b5-7938a235c7b7" providerId="AD"/>
  <p188:author id="{557EC6A4-A728-3061-69CF-5C196A232F09}" name="AN" initials="AN" userId="AN"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BE1D37"/>
    <a:srgbClr val="808282"/>
    <a:srgbClr val="9C132A"/>
    <a:srgbClr val="F7941E"/>
    <a:srgbClr val="FFD400"/>
    <a:srgbClr val="F58214"/>
    <a:srgbClr val="ED193A"/>
    <a:srgbClr val="FDB81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2BC26F-08AF-444A-883B-0AF876710E4B}" v="5" dt="2026-10-07T22:20:45.691"/>
    <p1510:client id="{BFBC9E71-7413-4D02-94F6-351DC9AABBE7}" v="1" dt="2026-10-07T21:05:32.096"/>
  </p1510:revLst>
</p1510:revInfo>
</file>

<file path=ppt/tableStyles.xml><?xml version="1.0" encoding="utf-8"?>
<a:tblStyleLst xmlns:a="http://schemas.openxmlformats.org/drawingml/2006/main" def="{5C22544A-7EE6-4342-B048-85BDC9FD1C3A}">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479" autoAdjust="0"/>
    <p:restoredTop sz="94823" autoAdjust="0"/>
  </p:normalViewPr>
  <p:slideViewPr>
    <p:cSldViewPr snapToGrid="0" snapToObjects="1">
      <p:cViewPr varScale="1">
        <p:scale>
          <a:sx n="105" d="100"/>
          <a:sy n="105" d="100"/>
        </p:scale>
        <p:origin x="426" y="102"/>
      </p:cViewPr>
      <p:guideLst/>
    </p:cSldViewPr>
  </p:slideViewPr>
  <p:outlineViewPr>
    <p:cViewPr>
      <p:scale>
        <a:sx n="33" d="100"/>
        <a:sy n="33" d="100"/>
      </p:scale>
      <p:origin x="0" y="-1166"/>
    </p:cViewPr>
  </p:outlineViewPr>
  <p:notesTextViewPr>
    <p:cViewPr>
      <p:scale>
        <a:sx n="1" d="1"/>
        <a:sy n="1" d="1"/>
      </p:scale>
      <p:origin x="0" y="0"/>
    </p:cViewPr>
  </p:notesTextViewPr>
  <p:notesViewPr>
    <p:cSldViewPr snapToGrid="0" snapToObjects="1">
      <p:cViewPr varScale="1">
        <p:scale>
          <a:sx n="87" d="100"/>
          <a:sy n="87" d="100"/>
        </p:scale>
        <p:origin x="3904"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presProps" Target="presProps.xml"/><Relationship Id="rId23" Type="http://schemas.openxmlformats.org/officeDocument/2006/relationships/customXml" Target="../customXml/item2.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customXml" Target="../customXml/item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 Noonan" userId="9ee949a29303a244" providerId="LiveId" clId="{C800D13F-92B6-4F14-9F06-ABD2B8D71B6E}"/>
    <pc:docChg chg="undo custSel modSld">
      <pc:chgData name="Alex Noonan" userId="9ee949a29303a244" providerId="LiveId" clId="{C800D13F-92B6-4F14-9F06-ABD2B8D71B6E}" dt="2026-10-07T21:13:09.393" v="4" actId="13926"/>
      <pc:docMkLst>
        <pc:docMk/>
      </pc:docMkLst>
      <pc:sldChg chg="addSp modSp mod">
        <pc:chgData name="Alex Noonan" userId="9ee949a29303a244" providerId="LiveId" clId="{C800D13F-92B6-4F14-9F06-ABD2B8D71B6E}" dt="2026-10-07T21:13:09.393" v="4" actId="13926"/>
        <pc:sldMkLst>
          <pc:docMk/>
          <pc:sldMk cId="77417777" sldId="2039"/>
        </pc:sldMkLst>
        <pc:spChg chg="add mod">
          <ac:chgData name="Alex Noonan" userId="9ee949a29303a244" providerId="LiveId" clId="{C800D13F-92B6-4F14-9F06-ABD2B8D71B6E}" dt="2026-10-07T21:05:32.096" v="2" actId="13926"/>
          <ac:spMkLst>
            <pc:docMk/>
            <pc:sldMk cId="77417777" sldId="2039"/>
            <ac:spMk id="2" creationId="{285D6296-9FAC-F24A-990A-8A9CBEDDB7F1}"/>
          </ac:spMkLst>
        </pc:spChg>
        <pc:spChg chg="mod">
          <ac:chgData name="Alex Noonan" userId="9ee949a29303a244" providerId="LiveId" clId="{C800D13F-92B6-4F14-9F06-ABD2B8D71B6E}" dt="2026-10-07T21:13:09.393" v="4" actId="13926"/>
          <ac:spMkLst>
            <pc:docMk/>
            <pc:sldMk cId="77417777" sldId="2039"/>
            <ac:spMk id="3" creationId="{16F631F7-B5EA-474F-BC38-E0676891258B}"/>
          </ac:spMkLst>
        </pc:spChg>
      </pc:sldChg>
      <pc:sldChg chg="modSp mod">
        <pc:chgData name="Alex Noonan" userId="9ee949a29303a244" providerId="LiveId" clId="{C800D13F-92B6-4F14-9F06-ABD2B8D71B6E}" dt="2026-10-07T21:03:01.697" v="0" actId="20577"/>
        <pc:sldMkLst>
          <pc:docMk/>
          <pc:sldMk cId="2067139925" sldId="2048"/>
        </pc:sldMkLst>
        <pc:spChg chg="mod">
          <ac:chgData name="Alex Noonan" userId="9ee949a29303a244" providerId="LiveId" clId="{C800D13F-92B6-4F14-9F06-ABD2B8D71B6E}" dt="2026-10-07T21:03:01.697" v="0" actId="20577"/>
          <ac:spMkLst>
            <pc:docMk/>
            <pc:sldMk cId="2067139925" sldId="2048"/>
            <ac:spMk id="3" creationId="{F4E05A19-C7A5-8E48-8E7B-93038968DE8A}"/>
          </ac:spMkLst>
        </pc:spChg>
      </pc:sldChg>
    </pc:docChg>
  </pc:docChgLst>
  <pc:docChgLst>
    <pc:chgData name="Cathy Henry" userId="4ca982ae-1e4c-4495-b5b5-7938a235c7b7" providerId="ADAL" clId="{16F0EE9F-C08E-4DB6-B725-790E6BF3E920}"/>
    <pc:docChg chg="custSel modSld">
      <pc:chgData name="Cathy Henry" userId="4ca982ae-1e4c-4495-b5b5-7938a235c7b7" providerId="ADAL" clId="{16F0EE9F-C08E-4DB6-B725-790E6BF3E920}" dt="2026-10-07T22:20:50.835" v="36" actId="20577"/>
      <pc:docMkLst>
        <pc:docMk/>
      </pc:docMkLst>
      <pc:sldChg chg="delSp modSp mod modCm">
        <pc:chgData name="Cathy Henry" userId="4ca982ae-1e4c-4495-b5b5-7938a235c7b7" providerId="ADAL" clId="{16F0EE9F-C08E-4DB6-B725-790E6BF3E920}" dt="2026-10-07T22:16:37.155" v="18" actId="21"/>
        <pc:sldMkLst>
          <pc:docMk/>
          <pc:sldMk cId="77417777" sldId="2039"/>
        </pc:sldMkLst>
        <pc:spChg chg="del">
          <ac:chgData name="Cathy Henry" userId="4ca982ae-1e4c-4495-b5b5-7938a235c7b7" providerId="ADAL" clId="{16F0EE9F-C08E-4DB6-B725-790E6BF3E920}" dt="2026-10-07T22:16:37.155" v="18" actId="21"/>
          <ac:spMkLst>
            <pc:docMk/>
            <pc:sldMk cId="77417777" sldId="2039"/>
            <ac:spMk id="2" creationId="{285D6296-9FAC-F24A-990A-8A9CBEDDB7F1}"/>
          </ac:spMkLst>
        </pc:spChg>
        <pc:spChg chg="mod">
          <ac:chgData name="Cathy Henry" userId="4ca982ae-1e4c-4495-b5b5-7938a235c7b7" providerId="ADAL" clId="{16F0EE9F-C08E-4DB6-B725-790E6BF3E920}" dt="2026-10-07T22:16:23.393" v="17" actId="20577"/>
          <ac:spMkLst>
            <pc:docMk/>
            <pc:sldMk cId="77417777" sldId="2039"/>
            <ac:spMk id="3" creationId="{16F631F7-B5EA-474F-BC38-E0676891258B}"/>
          </ac:spMkLst>
        </pc:spChg>
        <pc:extLst>
          <p:ext xmlns:p="http://schemas.openxmlformats.org/presentationml/2006/main" uri="{D6D511B9-2390-475A-947B-AFAB55BFBCF1}">
            <pc226:cmChg xmlns:pc226="http://schemas.microsoft.com/office/powerpoint/2022/06/main/command" chg="mod">
              <pc226:chgData name="Cathy Henry" userId="4ca982ae-1e4c-4495-b5b5-7938a235c7b7" providerId="ADAL" clId="{16F0EE9F-C08E-4DB6-B725-790E6BF3E920}" dt="2026-10-07T22:16:23.393" v="17" actId="20577"/>
              <pc2:cmMkLst xmlns:pc2="http://schemas.microsoft.com/office/powerpoint/2019/9/main/command">
                <pc:docMk/>
                <pc:sldMk cId="77417777" sldId="2039"/>
                <pc2:cmMk id="{6A12C659-A0DD-4871-BD3F-2B5BD9EE1E7E}"/>
              </pc2:cmMkLst>
            </pc226:cmChg>
          </p:ext>
        </pc:extLst>
      </pc:sldChg>
      <pc:sldChg chg="modSp mod modCm">
        <pc:chgData name="Cathy Henry" userId="4ca982ae-1e4c-4495-b5b5-7938a235c7b7" providerId="ADAL" clId="{16F0EE9F-C08E-4DB6-B725-790E6BF3E920}" dt="2026-10-07T22:19:28.281" v="31" actId="20577"/>
        <pc:sldMkLst>
          <pc:docMk/>
          <pc:sldMk cId="3466674420" sldId="2043"/>
        </pc:sldMkLst>
        <pc:spChg chg="mod">
          <ac:chgData name="Cathy Henry" userId="4ca982ae-1e4c-4495-b5b5-7938a235c7b7" providerId="ADAL" clId="{16F0EE9F-C08E-4DB6-B725-790E6BF3E920}" dt="2026-10-07T22:17:36.291" v="22" actId="20577"/>
          <ac:spMkLst>
            <pc:docMk/>
            <pc:sldMk cId="3466674420" sldId="2043"/>
            <ac:spMk id="3" creationId="{FA873833-7D93-7441-B82F-A07B6E5F05FE}"/>
          </ac:spMkLst>
        </pc:spChg>
        <pc:spChg chg="mod">
          <ac:chgData name="Cathy Henry" userId="4ca982ae-1e4c-4495-b5b5-7938a235c7b7" providerId="ADAL" clId="{16F0EE9F-C08E-4DB6-B725-790E6BF3E920}" dt="2026-10-07T22:19:28.281" v="31" actId="20577"/>
          <ac:spMkLst>
            <pc:docMk/>
            <pc:sldMk cId="3466674420" sldId="2043"/>
            <ac:spMk id="4" creationId="{85A623D1-18CE-AE4D-BA7C-4060DD577BA0}"/>
          </ac:spMkLst>
        </pc:spChg>
        <pc:extLst>
          <p:ext xmlns:p="http://schemas.openxmlformats.org/presentationml/2006/main" uri="{D6D511B9-2390-475A-947B-AFAB55BFBCF1}">
            <pc226:cmChg xmlns:pc226="http://schemas.microsoft.com/office/powerpoint/2022/06/main/command" chg="mod">
              <pc226:chgData name="Cathy Henry" userId="4ca982ae-1e4c-4495-b5b5-7938a235c7b7" providerId="ADAL" clId="{16F0EE9F-C08E-4DB6-B725-790E6BF3E920}" dt="2026-10-07T22:19:28.281" v="31" actId="20577"/>
              <pc2:cmMkLst xmlns:pc2="http://schemas.microsoft.com/office/powerpoint/2019/9/main/command">
                <pc:docMk/>
                <pc:sldMk cId="3466674420" sldId="2043"/>
                <pc2:cmMk id="{5F9A2CE6-FD54-4898-B04E-18650F49771D}"/>
              </pc2:cmMkLst>
            </pc226:cmChg>
            <pc226:cmChg xmlns:pc226="http://schemas.microsoft.com/office/powerpoint/2022/06/main/command" chg="mod">
              <pc226:chgData name="Cathy Henry" userId="4ca982ae-1e4c-4495-b5b5-7938a235c7b7" providerId="ADAL" clId="{16F0EE9F-C08E-4DB6-B725-790E6BF3E920}" dt="2026-10-07T22:17:36.291" v="22" actId="20577"/>
              <pc2:cmMkLst xmlns:pc2="http://schemas.microsoft.com/office/powerpoint/2019/9/main/command">
                <pc:docMk/>
                <pc:sldMk cId="3466674420" sldId="2043"/>
                <pc2:cmMk id="{09FF1BE9-5E97-4589-A92D-3A85416EFA6B}"/>
              </pc2:cmMkLst>
            </pc226:cmChg>
          </p:ext>
        </pc:extLst>
      </pc:sldChg>
      <pc:sldChg chg="modSp mod modCm">
        <pc:chgData name="Cathy Henry" userId="4ca982ae-1e4c-4495-b5b5-7938a235c7b7" providerId="ADAL" clId="{16F0EE9F-C08E-4DB6-B725-790E6BF3E920}" dt="2026-10-07T22:19:45.405" v="34" actId="20577"/>
        <pc:sldMkLst>
          <pc:docMk/>
          <pc:sldMk cId="3123902599" sldId="2046"/>
        </pc:sldMkLst>
        <pc:spChg chg="mod">
          <ac:chgData name="Cathy Henry" userId="4ca982ae-1e4c-4495-b5b5-7938a235c7b7" providerId="ADAL" clId="{16F0EE9F-C08E-4DB6-B725-790E6BF3E920}" dt="2026-10-07T22:19:45.405" v="34" actId="20577"/>
          <ac:spMkLst>
            <pc:docMk/>
            <pc:sldMk cId="3123902599" sldId="2046"/>
            <ac:spMk id="3" creationId="{F4E05A19-C7A5-8E48-8E7B-93038968DE8A}"/>
          </ac:spMkLst>
        </pc:spChg>
        <pc:extLst>
          <p:ext xmlns:p="http://schemas.openxmlformats.org/presentationml/2006/main" uri="{D6D511B9-2390-475A-947B-AFAB55BFBCF1}">
            <pc226:cmChg xmlns:pc226="http://schemas.microsoft.com/office/powerpoint/2022/06/main/command" chg="mod">
              <pc226:chgData name="Cathy Henry" userId="4ca982ae-1e4c-4495-b5b5-7938a235c7b7" providerId="ADAL" clId="{16F0EE9F-C08E-4DB6-B725-790E6BF3E920}" dt="2026-10-07T22:19:45.405" v="34" actId="20577"/>
              <pc2:cmMkLst xmlns:pc2="http://schemas.microsoft.com/office/powerpoint/2019/9/main/command">
                <pc:docMk/>
                <pc:sldMk cId="3123902599" sldId="2046"/>
                <pc2:cmMk id="{B61F1041-AE5E-4DFB-A200-075A2277E9F5}"/>
              </pc2:cmMkLst>
            </pc226:cmChg>
          </p:ext>
        </pc:extLst>
      </pc:sldChg>
      <pc:sldChg chg="modSp mod">
        <pc:chgData name="Cathy Henry" userId="4ca982ae-1e4c-4495-b5b5-7938a235c7b7" providerId="ADAL" clId="{16F0EE9F-C08E-4DB6-B725-790E6BF3E920}" dt="2026-10-07T22:20:50.835" v="36" actId="20577"/>
        <pc:sldMkLst>
          <pc:docMk/>
          <pc:sldMk cId="2067139925" sldId="2048"/>
        </pc:sldMkLst>
        <pc:spChg chg="mod">
          <ac:chgData name="Cathy Henry" userId="4ca982ae-1e4c-4495-b5b5-7938a235c7b7" providerId="ADAL" clId="{16F0EE9F-C08E-4DB6-B725-790E6BF3E920}" dt="2026-10-07T22:20:50.835" v="36" actId="20577"/>
          <ac:spMkLst>
            <pc:docMk/>
            <pc:sldMk cId="2067139925" sldId="2048"/>
            <ac:spMk id="3" creationId="{F4E05A19-C7A5-8E48-8E7B-93038968DE8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4FE141-068D-324A-B9AD-31DC5F51D8EB}" type="datetimeFigureOut">
              <a:rPr lang="en-GB" smtClean="0"/>
              <a:t>08/10/2026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032150-3095-924B-8632-514C134F1C9E}" type="slidenum">
              <a:rPr lang="en-GB" smtClean="0"/>
              <a:t>‹#›</a:t>
            </a:fld>
            <a:endParaRPr lang="en-GB" dirty="0"/>
          </a:p>
        </p:txBody>
      </p:sp>
    </p:spTree>
    <p:extLst>
      <p:ext uri="{BB962C8B-B14F-4D97-AF65-F5344CB8AC3E}">
        <p14:creationId xmlns:p14="http://schemas.microsoft.com/office/powerpoint/2010/main" val="3064365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8_Title and Column 1">
    <p:bg>
      <p:bgPr>
        <a:solidFill>
          <a:schemeClr val="bg1"/>
        </a:solidFill>
        <a:effectLst/>
      </p:bgPr>
    </p:bg>
    <p:spTree>
      <p:nvGrpSpPr>
        <p:cNvPr id="1" name=""/>
        <p:cNvGrpSpPr/>
        <p:nvPr/>
      </p:nvGrpSpPr>
      <p:grpSpPr>
        <a:xfrm>
          <a:off x="0" y="0"/>
          <a:ext cx="0" cy="0"/>
          <a:chOff x="0" y="0"/>
          <a:chExt cx="0" cy="0"/>
        </a:xfrm>
      </p:grpSpPr>
      <p:sp>
        <p:nvSpPr>
          <p:cNvPr id="12" name="Footer Placeholder 11"/>
          <p:cNvSpPr>
            <a:spLocks noGrp="1"/>
          </p:cNvSpPr>
          <p:nvPr>
            <p:ph type="ftr" sz="quarter" idx="13"/>
          </p:nvPr>
        </p:nvSpPr>
        <p:spPr>
          <a:xfrm>
            <a:off x="981259" y="12736389"/>
            <a:ext cx="2240405" cy="406423"/>
          </a:xfrm>
          <a:prstGeom prst="rect">
            <a:avLst/>
          </a:prstGeom>
        </p:spPr>
        <p:txBody>
          <a:bodyPr vert="horz" lIns="91440" tIns="45720" rIns="91440" bIns="45720" rtlCol="0" anchor="t"/>
          <a:lstStyle>
            <a:defPPr>
              <a:defRPr lang="en-US"/>
            </a:defPPr>
            <a:lvl1pPr marL="0" algn="l" defTabSz="1828160" rtl="0" eaLnBrk="1" latinLnBrk="0" hangingPunct="1">
              <a:defRPr sz="1600" kern="1200" spc="-10" baseline="0">
                <a:solidFill>
                  <a:schemeClr val="tx1">
                    <a:tint val="75000"/>
                  </a:schemeClr>
                </a:solidFill>
                <a:latin typeface="+mn-lt"/>
                <a:ea typeface="+mn-ea"/>
                <a:cs typeface="+mn-cs"/>
              </a:defRPr>
            </a:lvl1pPr>
            <a:lvl2pPr marL="914080" algn="l" defTabSz="1828160" rtl="0" eaLnBrk="1" latinLnBrk="0" hangingPunct="1">
              <a:defRPr sz="3599" kern="1200">
                <a:solidFill>
                  <a:schemeClr val="tx1"/>
                </a:solidFill>
                <a:latin typeface="+mn-lt"/>
                <a:ea typeface="+mn-ea"/>
                <a:cs typeface="+mn-cs"/>
              </a:defRPr>
            </a:lvl2pPr>
            <a:lvl3pPr marL="1828160" algn="l" defTabSz="1828160" rtl="0" eaLnBrk="1" latinLnBrk="0" hangingPunct="1">
              <a:defRPr sz="3599" kern="1200">
                <a:solidFill>
                  <a:schemeClr val="tx1"/>
                </a:solidFill>
                <a:latin typeface="+mn-lt"/>
                <a:ea typeface="+mn-ea"/>
                <a:cs typeface="+mn-cs"/>
              </a:defRPr>
            </a:lvl3pPr>
            <a:lvl4pPr marL="2742240" algn="l" defTabSz="1828160" rtl="0" eaLnBrk="1" latinLnBrk="0" hangingPunct="1">
              <a:defRPr sz="3599" kern="1200">
                <a:solidFill>
                  <a:schemeClr val="tx1"/>
                </a:solidFill>
                <a:latin typeface="+mn-lt"/>
                <a:ea typeface="+mn-ea"/>
                <a:cs typeface="+mn-cs"/>
              </a:defRPr>
            </a:lvl4pPr>
            <a:lvl5pPr marL="3656320" algn="l" defTabSz="1828160" rtl="0" eaLnBrk="1" latinLnBrk="0" hangingPunct="1">
              <a:defRPr sz="3599" kern="1200">
                <a:solidFill>
                  <a:schemeClr val="tx1"/>
                </a:solidFill>
                <a:latin typeface="+mn-lt"/>
                <a:ea typeface="+mn-ea"/>
                <a:cs typeface="+mn-cs"/>
              </a:defRPr>
            </a:lvl5pPr>
            <a:lvl6pPr marL="4570400" algn="l" defTabSz="1828160" rtl="0" eaLnBrk="1" latinLnBrk="0" hangingPunct="1">
              <a:defRPr sz="3599" kern="1200">
                <a:solidFill>
                  <a:schemeClr val="tx1"/>
                </a:solidFill>
                <a:latin typeface="+mn-lt"/>
                <a:ea typeface="+mn-ea"/>
                <a:cs typeface="+mn-cs"/>
              </a:defRPr>
            </a:lvl6pPr>
            <a:lvl7pPr marL="5484480" algn="l" defTabSz="1828160" rtl="0" eaLnBrk="1" latinLnBrk="0" hangingPunct="1">
              <a:defRPr sz="3599" kern="1200">
                <a:solidFill>
                  <a:schemeClr val="tx1"/>
                </a:solidFill>
                <a:latin typeface="+mn-lt"/>
                <a:ea typeface="+mn-ea"/>
                <a:cs typeface="+mn-cs"/>
              </a:defRPr>
            </a:lvl7pPr>
            <a:lvl8pPr marL="6398560" algn="l" defTabSz="1828160" rtl="0" eaLnBrk="1" latinLnBrk="0" hangingPunct="1">
              <a:defRPr sz="3599" kern="1200">
                <a:solidFill>
                  <a:schemeClr val="tx1"/>
                </a:solidFill>
                <a:latin typeface="+mn-lt"/>
                <a:ea typeface="+mn-ea"/>
                <a:cs typeface="+mn-cs"/>
              </a:defRPr>
            </a:lvl8pPr>
            <a:lvl9pPr marL="7312640" algn="l" defTabSz="1828160" rtl="0" eaLnBrk="1" latinLnBrk="0" hangingPunct="1">
              <a:defRPr sz="3599" kern="1200">
                <a:solidFill>
                  <a:schemeClr val="tx1"/>
                </a:solidFill>
                <a:latin typeface="+mn-lt"/>
                <a:ea typeface="+mn-ea"/>
                <a:cs typeface="+mn-cs"/>
              </a:defRPr>
            </a:lvl9pPr>
          </a:lstStyle>
          <a:p>
            <a:r>
              <a:rPr lang="en-NZ" dirty="0"/>
              <a:t>© Sport New Zealand</a:t>
            </a:r>
          </a:p>
        </p:txBody>
      </p:sp>
      <p:sp>
        <p:nvSpPr>
          <p:cNvPr id="13" name="Slide Number Placeholder 12"/>
          <p:cNvSpPr>
            <a:spLocks noGrp="1"/>
          </p:cNvSpPr>
          <p:nvPr>
            <p:ph type="sldNum" sz="quarter" idx="14"/>
          </p:nvPr>
        </p:nvSpPr>
        <p:spPr>
          <a:xfrm>
            <a:off x="22498216" y="12759835"/>
            <a:ext cx="925034" cy="430111"/>
          </a:xfrm>
          <a:prstGeom prst="rect">
            <a:avLst/>
          </a:prstGeom>
        </p:spPr>
        <p:txBody>
          <a:bodyPr vert="horz" lIns="91440" tIns="45720" rIns="91440" bIns="45720" rtlCol="0" anchor="t"/>
          <a:lstStyle>
            <a:defPPr>
              <a:defRPr lang="en-US"/>
            </a:defPPr>
            <a:lvl1pPr marL="0" algn="r" defTabSz="1828160" rtl="0" eaLnBrk="1" latinLnBrk="0" hangingPunct="1">
              <a:defRPr sz="1600" kern="1200">
                <a:solidFill>
                  <a:schemeClr val="tx1">
                    <a:tint val="75000"/>
                  </a:schemeClr>
                </a:solidFill>
                <a:latin typeface="+mn-lt"/>
                <a:ea typeface="+mn-ea"/>
                <a:cs typeface="+mn-cs"/>
              </a:defRPr>
            </a:lvl1pPr>
            <a:lvl2pPr marL="914080" algn="l" defTabSz="1828160" rtl="0" eaLnBrk="1" latinLnBrk="0" hangingPunct="1">
              <a:defRPr sz="3599" kern="1200">
                <a:solidFill>
                  <a:schemeClr val="tx1"/>
                </a:solidFill>
                <a:latin typeface="+mn-lt"/>
                <a:ea typeface="+mn-ea"/>
                <a:cs typeface="+mn-cs"/>
              </a:defRPr>
            </a:lvl2pPr>
            <a:lvl3pPr marL="1828160" algn="l" defTabSz="1828160" rtl="0" eaLnBrk="1" latinLnBrk="0" hangingPunct="1">
              <a:defRPr sz="3599" kern="1200">
                <a:solidFill>
                  <a:schemeClr val="tx1"/>
                </a:solidFill>
                <a:latin typeface="+mn-lt"/>
                <a:ea typeface="+mn-ea"/>
                <a:cs typeface="+mn-cs"/>
              </a:defRPr>
            </a:lvl3pPr>
            <a:lvl4pPr marL="2742240" algn="l" defTabSz="1828160" rtl="0" eaLnBrk="1" latinLnBrk="0" hangingPunct="1">
              <a:defRPr sz="3599" kern="1200">
                <a:solidFill>
                  <a:schemeClr val="tx1"/>
                </a:solidFill>
                <a:latin typeface="+mn-lt"/>
                <a:ea typeface="+mn-ea"/>
                <a:cs typeface="+mn-cs"/>
              </a:defRPr>
            </a:lvl4pPr>
            <a:lvl5pPr marL="3656320" algn="l" defTabSz="1828160" rtl="0" eaLnBrk="1" latinLnBrk="0" hangingPunct="1">
              <a:defRPr sz="3599" kern="1200">
                <a:solidFill>
                  <a:schemeClr val="tx1"/>
                </a:solidFill>
                <a:latin typeface="+mn-lt"/>
                <a:ea typeface="+mn-ea"/>
                <a:cs typeface="+mn-cs"/>
              </a:defRPr>
            </a:lvl5pPr>
            <a:lvl6pPr marL="4570400" algn="l" defTabSz="1828160" rtl="0" eaLnBrk="1" latinLnBrk="0" hangingPunct="1">
              <a:defRPr sz="3599" kern="1200">
                <a:solidFill>
                  <a:schemeClr val="tx1"/>
                </a:solidFill>
                <a:latin typeface="+mn-lt"/>
                <a:ea typeface="+mn-ea"/>
                <a:cs typeface="+mn-cs"/>
              </a:defRPr>
            </a:lvl6pPr>
            <a:lvl7pPr marL="5484480" algn="l" defTabSz="1828160" rtl="0" eaLnBrk="1" latinLnBrk="0" hangingPunct="1">
              <a:defRPr sz="3599" kern="1200">
                <a:solidFill>
                  <a:schemeClr val="tx1"/>
                </a:solidFill>
                <a:latin typeface="+mn-lt"/>
                <a:ea typeface="+mn-ea"/>
                <a:cs typeface="+mn-cs"/>
              </a:defRPr>
            </a:lvl7pPr>
            <a:lvl8pPr marL="6398560" algn="l" defTabSz="1828160" rtl="0" eaLnBrk="1" latinLnBrk="0" hangingPunct="1">
              <a:defRPr sz="3599" kern="1200">
                <a:solidFill>
                  <a:schemeClr val="tx1"/>
                </a:solidFill>
                <a:latin typeface="+mn-lt"/>
                <a:ea typeface="+mn-ea"/>
                <a:cs typeface="+mn-cs"/>
              </a:defRPr>
            </a:lvl8pPr>
            <a:lvl9pPr marL="7312640" algn="l" defTabSz="1828160" rtl="0" eaLnBrk="1" latinLnBrk="0" hangingPunct="1">
              <a:defRPr sz="3599" kern="1200">
                <a:solidFill>
                  <a:schemeClr val="tx1"/>
                </a:solidFill>
                <a:latin typeface="+mn-lt"/>
                <a:ea typeface="+mn-ea"/>
                <a:cs typeface="+mn-cs"/>
              </a:defRPr>
            </a:lvl9pPr>
          </a:lstStyle>
          <a:p>
            <a:r>
              <a:rPr lang="en-NZ" dirty="0"/>
              <a:t>Pg.</a:t>
            </a:r>
            <a:fld id="{3E8BF8C5-3747-45D3-BFC1-A5F56B0834F4}" type="slidenum">
              <a:rPr lang="en-NZ" smtClean="0"/>
              <a:pPr/>
              <a:t>‹#›</a:t>
            </a:fld>
            <a:endParaRPr lang="en-NZ" dirty="0"/>
          </a:p>
        </p:txBody>
      </p:sp>
      <p:sp>
        <p:nvSpPr>
          <p:cNvPr id="18" name="Title Placeholder 1">
            <a:extLst>
              <a:ext uri="{FF2B5EF4-FFF2-40B4-BE49-F238E27FC236}">
                <a16:creationId xmlns:a16="http://schemas.microsoft.com/office/drawing/2014/main" id="{54D70BE9-A99A-6A46-8FAF-6E4B398F428F}"/>
              </a:ext>
            </a:extLst>
          </p:cNvPr>
          <p:cNvSpPr>
            <a:spLocks noGrp="1"/>
          </p:cNvSpPr>
          <p:nvPr>
            <p:ph type="title" hasCustomPrompt="1"/>
          </p:nvPr>
        </p:nvSpPr>
        <p:spPr>
          <a:xfrm>
            <a:off x="571736" y="453190"/>
            <a:ext cx="10104394" cy="723698"/>
          </a:xfrm>
          <a:prstGeom prst="rect">
            <a:avLst/>
          </a:prstGeom>
        </p:spPr>
        <p:txBody>
          <a:bodyPr vert="horz" lIns="0" tIns="0" rIns="0" bIns="0" rtlCol="0" anchor="ctr">
            <a:noAutofit/>
          </a:bodyPr>
          <a:lstStyle>
            <a:lvl1pPr>
              <a:defRPr sz="3600" b="1" i="0">
                <a:solidFill>
                  <a:srgbClr val="BE1D37"/>
                </a:solidFill>
                <a:latin typeface="Arial" panose="020B0604020202020204" pitchFamily="34" charset="0"/>
                <a:cs typeface="Arial" panose="020B0604020202020204" pitchFamily="34" charset="0"/>
              </a:defRPr>
            </a:lvl1pPr>
          </a:lstStyle>
          <a:p>
            <a:r>
              <a:rPr lang="en-US" dirty="0"/>
              <a:t>Generic Header</a:t>
            </a:r>
          </a:p>
        </p:txBody>
      </p:sp>
      <p:sp>
        <p:nvSpPr>
          <p:cNvPr id="17" name="Text Placeholder 4">
            <a:extLst>
              <a:ext uri="{FF2B5EF4-FFF2-40B4-BE49-F238E27FC236}">
                <a16:creationId xmlns:a16="http://schemas.microsoft.com/office/drawing/2014/main" id="{A601BD82-7EAC-8240-93B5-EA0B526E8916}"/>
              </a:ext>
            </a:extLst>
          </p:cNvPr>
          <p:cNvSpPr>
            <a:spLocks noGrp="1"/>
          </p:cNvSpPr>
          <p:nvPr>
            <p:ph type="body" sz="quarter" idx="15" hasCustomPrompt="1"/>
          </p:nvPr>
        </p:nvSpPr>
        <p:spPr>
          <a:xfrm>
            <a:off x="560806" y="1466417"/>
            <a:ext cx="10115324" cy="4171933"/>
          </a:xfrm>
        </p:spPr>
        <p:txBody>
          <a:bodyPr/>
          <a:lstStyle>
            <a:lvl1pPr>
              <a:lnSpc>
                <a:spcPct val="100000"/>
              </a:lnSpc>
              <a:spcBef>
                <a:spcPts val="0"/>
              </a:spcBef>
              <a:spcAft>
                <a:spcPts val="800"/>
              </a:spcAft>
              <a:defRPr sz="2400">
                <a:latin typeface="Arial" panose="020B0604020202020204" pitchFamily="34" charset="0"/>
                <a:cs typeface="Arial" panose="020B0604020202020204" pitchFamily="34" charset="0"/>
              </a:defRPr>
            </a:lvl1pPr>
            <a:lvl2pPr>
              <a:lnSpc>
                <a:spcPct val="100000"/>
              </a:lnSpc>
              <a:spcBef>
                <a:spcPts val="0"/>
              </a:spcBef>
              <a:spcAft>
                <a:spcPts val="600"/>
              </a:spcAft>
              <a:defRPr>
                <a:latin typeface="Arial" panose="020B0604020202020204" pitchFamily="34" charset="0"/>
                <a:cs typeface="Arial" panose="020B0604020202020204" pitchFamily="34" charset="0"/>
              </a:defRPr>
            </a:lvl2pPr>
            <a:lvl3pPr>
              <a:lnSpc>
                <a:spcPct val="100000"/>
              </a:lnSpc>
              <a:spcBef>
                <a:spcPts val="0"/>
              </a:spcBef>
              <a:spcAft>
                <a:spcPts val="600"/>
              </a:spcAft>
              <a:defRPr>
                <a:latin typeface="Arial" panose="020B0604020202020204" pitchFamily="34" charset="0"/>
                <a:cs typeface="Arial" panose="020B0604020202020204" pitchFamily="34" charset="0"/>
              </a:defRPr>
            </a:lvl3pPr>
            <a:lvl4pPr>
              <a:lnSpc>
                <a:spcPct val="100000"/>
              </a:lnSpc>
              <a:spcBef>
                <a:spcPts val="0"/>
              </a:spcBef>
              <a:spcAft>
                <a:spcPts val="600"/>
              </a:spcAft>
              <a:defRPr>
                <a:latin typeface="Arial" panose="020B0604020202020204" pitchFamily="34" charset="0"/>
                <a:cs typeface="Arial" panose="020B0604020202020204" pitchFamily="34" charset="0"/>
              </a:defRPr>
            </a:lvl4pPr>
            <a:lvl5pPr>
              <a:lnSpc>
                <a:spcPct val="100000"/>
              </a:lnSpc>
              <a:spcBef>
                <a:spcPts val="0"/>
              </a:spcBef>
              <a:spcAft>
                <a:spcPts val="600"/>
              </a:spcAft>
              <a:defRPr>
                <a:latin typeface="Arial" panose="020B0604020202020204" pitchFamily="34" charset="0"/>
                <a:cs typeface="Arial" panose="020B0604020202020204" pitchFamily="34" charset="0"/>
              </a:defRPr>
            </a:lvl5pPr>
          </a:lstStyle>
          <a:p>
            <a:pPr lvl="0"/>
            <a:r>
              <a:rPr lang="en-GB" dirty="0"/>
              <a:t>Click to edit Master text styles</a:t>
            </a:r>
          </a:p>
        </p:txBody>
      </p:sp>
      <p:pic>
        <p:nvPicPr>
          <p:cNvPr id="7" name="Picture 6">
            <a:extLst>
              <a:ext uri="{FF2B5EF4-FFF2-40B4-BE49-F238E27FC236}">
                <a16:creationId xmlns:a16="http://schemas.microsoft.com/office/drawing/2014/main" id="{72C6EE96-1A27-AB45-A678-1942A993D167}"/>
              </a:ext>
            </a:extLst>
          </p:cNvPr>
          <p:cNvPicPr>
            <a:picLocks noChangeAspect="1"/>
          </p:cNvPicPr>
          <p:nvPr userDrawn="1"/>
        </p:nvPicPr>
        <p:blipFill>
          <a:blip r:embed="rId2"/>
          <a:stretch>
            <a:fillRect/>
          </a:stretch>
        </p:blipFill>
        <p:spPr>
          <a:xfrm>
            <a:off x="11052312" y="5505312"/>
            <a:ext cx="842924" cy="1040780"/>
          </a:xfrm>
          <a:prstGeom prst="rect">
            <a:avLst/>
          </a:prstGeom>
        </p:spPr>
      </p:pic>
    </p:spTree>
    <p:extLst>
      <p:ext uri="{BB962C8B-B14F-4D97-AF65-F5344CB8AC3E}">
        <p14:creationId xmlns:p14="http://schemas.microsoft.com/office/powerpoint/2010/main" val="803002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and Column 1">
    <p:bg>
      <p:bgPr>
        <a:solidFill>
          <a:schemeClr val="bg1"/>
        </a:solidFill>
        <a:effectLst/>
      </p:bgPr>
    </p:bg>
    <p:spTree>
      <p:nvGrpSpPr>
        <p:cNvPr id="1" name=""/>
        <p:cNvGrpSpPr/>
        <p:nvPr/>
      </p:nvGrpSpPr>
      <p:grpSpPr>
        <a:xfrm>
          <a:off x="0" y="0"/>
          <a:ext cx="0" cy="0"/>
          <a:chOff x="0" y="0"/>
          <a:chExt cx="0" cy="0"/>
        </a:xfrm>
      </p:grpSpPr>
      <p:sp>
        <p:nvSpPr>
          <p:cNvPr id="12" name="Footer Placeholder 11"/>
          <p:cNvSpPr>
            <a:spLocks noGrp="1"/>
          </p:cNvSpPr>
          <p:nvPr>
            <p:ph type="ftr" sz="quarter" idx="13"/>
          </p:nvPr>
        </p:nvSpPr>
        <p:spPr>
          <a:xfrm>
            <a:off x="981259" y="12736389"/>
            <a:ext cx="2240405" cy="406423"/>
          </a:xfrm>
          <a:prstGeom prst="rect">
            <a:avLst/>
          </a:prstGeom>
        </p:spPr>
        <p:txBody>
          <a:bodyPr vert="horz" lIns="91440" tIns="45720" rIns="91440" bIns="45720" rtlCol="0" anchor="t"/>
          <a:lstStyle>
            <a:defPPr>
              <a:defRPr lang="en-US"/>
            </a:defPPr>
            <a:lvl1pPr marL="0" algn="l" defTabSz="1828160" rtl="0" eaLnBrk="1" latinLnBrk="0" hangingPunct="1">
              <a:defRPr sz="1600" kern="1200" spc="-10" baseline="0">
                <a:solidFill>
                  <a:schemeClr val="tx1">
                    <a:tint val="75000"/>
                  </a:schemeClr>
                </a:solidFill>
                <a:latin typeface="+mn-lt"/>
                <a:ea typeface="+mn-ea"/>
                <a:cs typeface="+mn-cs"/>
              </a:defRPr>
            </a:lvl1pPr>
            <a:lvl2pPr marL="914080" algn="l" defTabSz="1828160" rtl="0" eaLnBrk="1" latinLnBrk="0" hangingPunct="1">
              <a:defRPr sz="3599" kern="1200">
                <a:solidFill>
                  <a:schemeClr val="tx1"/>
                </a:solidFill>
                <a:latin typeface="+mn-lt"/>
                <a:ea typeface="+mn-ea"/>
                <a:cs typeface="+mn-cs"/>
              </a:defRPr>
            </a:lvl2pPr>
            <a:lvl3pPr marL="1828160" algn="l" defTabSz="1828160" rtl="0" eaLnBrk="1" latinLnBrk="0" hangingPunct="1">
              <a:defRPr sz="3599" kern="1200">
                <a:solidFill>
                  <a:schemeClr val="tx1"/>
                </a:solidFill>
                <a:latin typeface="+mn-lt"/>
                <a:ea typeface="+mn-ea"/>
                <a:cs typeface="+mn-cs"/>
              </a:defRPr>
            </a:lvl3pPr>
            <a:lvl4pPr marL="2742240" algn="l" defTabSz="1828160" rtl="0" eaLnBrk="1" latinLnBrk="0" hangingPunct="1">
              <a:defRPr sz="3599" kern="1200">
                <a:solidFill>
                  <a:schemeClr val="tx1"/>
                </a:solidFill>
                <a:latin typeface="+mn-lt"/>
                <a:ea typeface="+mn-ea"/>
                <a:cs typeface="+mn-cs"/>
              </a:defRPr>
            </a:lvl4pPr>
            <a:lvl5pPr marL="3656320" algn="l" defTabSz="1828160" rtl="0" eaLnBrk="1" latinLnBrk="0" hangingPunct="1">
              <a:defRPr sz="3599" kern="1200">
                <a:solidFill>
                  <a:schemeClr val="tx1"/>
                </a:solidFill>
                <a:latin typeface="+mn-lt"/>
                <a:ea typeface="+mn-ea"/>
                <a:cs typeface="+mn-cs"/>
              </a:defRPr>
            </a:lvl5pPr>
            <a:lvl6pPr marL="4570400" algn="l" defTabSz="1828160" rtl="0" eaLnBrk="1" latinLnBrk="0" hangingPunct="1">
              <a:defRPr sz="3599" kern="1200">
                <a:solidFill>
                  <a:schemeClr val="tx1"/>
                </a:solidFill>
                <a:latin typeface="+mn-lt"/>
                <a:ea typeface="+mn-ea"/>
                <a:cs typeface="+mn-cs"/>
              </a:defRPr>
            </a:lvl6pPr>
            <a:lvl7pPr marL="5484480" algn="l" defTabSz="1828160" rtl="0" eaLnBrk="1" latinLnBrk="0" hangingPunct="1">
              <a:defRPr sz="3599" kern="1200">
                <a:solidFill>
                  <a:schemeClr val="tx1"/>
                </a:solidFill>
                <a:latin typeface="+mn-lt"/>
                <a:ea typeface="+mn-ea"/>
                <a:cs typeface="+mn-cs"/>
              </a:defRPr>
            </a:lvl7pPr>
            <a:lvl8pPr marL="6398560" algn="l" defTabSz="1828160" rtl="0" eaLnBrk="1" latinLnBrk="0" hangingPunct="1">
              <a:defRPr sz="3599" kern="1200">
                <a:solidFill>
                  <a:schemeClr val="tx1"/>
                </a:solidFill>
                <a:latin typeface="+mn-lt"/>
                <a:ea typeface="+mn-ea"/>
                <a:cs typeface="+mn-cs"/>
              </a:defRPr>
            </a:lvl8pPr>
            <a:lvl9pPr marL="7312640" algn="l" defTabSz="1828160" rtl="0" eaLnBrk="1" latinLnBrk="0" hangingPunct="1">
              <a:defRPr sz="3599" kern="1200">
                <a:solidFill>
                  <a:schemeClr val="tx1"/>
                </a:solidFill>
                <a:latin typeface="+mn-lt"/>
                <a:ea typeface="+mn-ea"/>
                <a:cs typeface="+mn-cs"/>
              </a:defRPr>
            </a:lvl9pPr>
          </a:lstStyle>
          <a:p>
            <a:r>
              <a:rPr lang="en-NZ" dirty="0"/>
              <a:t>© Sport New Zealand</a:t>
            </a:r>
          </a:p>
        </p:txBody>
      </p:sp>
      <p:sp>
        <p:nvSpPr>
          <p:cNvPr id="13" name="Slide Number Placeholder 12"/>
          <p:cNvSpPr>
            <a:spLocks noGrp="1"/>
          </p:cNvSpPr>
          <p:nvPr>
            <p:ph type="sldNum" sz="quarter" idx="14"/>
          </p:nvPr>
        </p:nvSpPr>
        <p:spPr>
          <a:xfrm>
            <a:off x="22498216" y="12759835"/>
            <a:ext cx="925034" cy="430111"/>
          </a:xfrm>
          <a:prstGeom prst="rect">
            <a:avLst/>
          </a:prstGeom>
        </p:spPr>
        <p:txBody>
          <a:bodyPr vert="horz" lIns="91440" tIns="45720" rIns="91440" bIns="45720" rtlCol="0" anchor="t"/>
          <a:lstStyle>
            <a:defPPr>
              <a:defRPr lang="en-US"/>
            </a:defPPr>
            <a:lvl1pPr marL="0" algn="r" defTabSz="1828160" rtl="0" eaLnBrk="1" latinLnBrk="0" hangingPunct="1">
              <a:defRPr sz="1600" kern="1200">
                <a:solidFill>
                  <a:schemeClr val="tx1">
                    <a:tint val="75000"/>
                  </a:schemeClr>
                </a:solidFill>
                <a:latin typeface="+mn-lt"/>
                <a:ea typeface="+mn-ea"/>
                <a:cs typeface="+mn-cs"/>
              </a:defRPr>
            </a:lvl1pPr>
            <a:lvl2pPr marL="914080" algn="l" defTabSz="1828160" rtl="0" eaLnBrk="1" latinLnBrk="0" hangingPunct="1">
              <a:defRPr sz="3599" kern="1200">
                <a:solidFill>
                  <a:schemeClr val="tx1"/>
                </a:solidFill>
                <a:latin typeface="+mn-lt"/>
                <a:ea typeface="+mn-ea"/>
                <a:cs typeface="+mn-cs"/>
              </a:defRPr>
            </a:lvl2pPr>
            <a:lvl3pPr marL="1828160" algn="l" defTabSz="1828160" rtl="0" eaLnBrk="1" latinLnBrk="0" hangingPunct="1">
              <a:defRPr sz="3599" kern="1200">
                <a:solidFill>
                  <a:schemeClr val="tx1"/>
                </a:solidFill>
                <a:latin typeface="+mn-lt"/>
                <a:ea typeface="+mn-ea"/>
                <a:cs typeface="+mn-cs"/>
              </a:defRPr>
            </a:lvl3pPr>
            <a:lvl4pPr marL="2742240" algn="l" defTabSz="1828160" rtl="0" eaLnBrk="1" latinLnBrk="0" hangingPunct="1">
              <a:defRPr sz="3599" kern="1200">
                <a:solidFill>
                  <a:schemeClr val="tx1"/>
                </a:solidFill>
                <a:latin typeface="+mn-lt"/>
                <a:ea typeface="+mn-ea"/>
                <a:cs typeface="+mn-cs"/>
              </a:defRPr>
            </a:lvl4pPr>
            <a:lvl5pPr marL="3656320" algn="l" defTabSz="1828160" rtl="0" eaLnBrk="1" latinLnBrk="0" hangingPunct="1">
              <a:defRPr sz="3599" kern="1200">
                <a:solidFill>
                  <a:schemeClr val="tx1"/>
                </a:solidFill>
                <a:latin typeface="+mn-lt"/>
                <a:ea typeface="+mn-ea"/>
                <a:cs typeface="+mn-cs"/>
              </a:defRPr>
            </a:lvl5pPr>
            <a:lvl6pPr marL="4570400" algn="l" defTabSz="1828160" rtl="0" eaLnBrk="1" latinLnBrk="0" hangingPunct="1">
              <a:defRPr sz="3599" kern="1200">
                <a:solidFill>
                  <a:schemeClr val="tx1"/>
                </a:solidFill>
                <a:latin typeface="+mn-lt"/>
                <a:ea typeface="+mn-ea"/>
                <a:cs typeface="+mn-cs"/>
              </a:defRPr>
            </a:lvl6pPr>
            <a:lvl7pPr marL="5484480" algn="l" defTabSz="1828160" rtl="0" eaLnBrk="1" latinLnBrk="0" hangingPunct="1">
              <a:defRPr sz="3599" kern="1200">
                <a:solidFill>
                  <a:schemeClr val="tx1"/>
                </a:solidFill>
                <a:latin typeface="+mn-lt"/>
                <a:ea typeface="+mn-ea"/>
                <a:cs typeface="+mn-cs"/>
              </a:defRPr>
            </a:lvl7pPr>
            <a:lvl8pPr marL="6398560" algn="l" defTabSz="1828160" rtl="0" eaLnBrk="1" latinLnBrk="0" hangingPunct="1">
              <a:defRPr sz="3599" kern="1200">
                <a:solidFill>
                  <a:schemeClr val="tx1"/>
                </a:solidFill>
                <a:latin typeface="+mn-lt"/>
                <a:ea typeface="+mn-ea"/>
                <a:cs typeface="+mn-cs"/>
              </a:defRPr>
            </a:lvl8pPr>
            <a:lvl9pPr marL="7312640" algn="l" defTabSz="1828160" rtl="0" eaLnBrk="1" latinLnBrk="0" hangingPunct="1">
              <a:defRPr sz="3599" kern="1200">
                <a:solidFill>
                  <a:schemeClr val="tx1"/>
                </a:solidFill>
                <a:latin typeface="+mn-lt"/>
                <a:ea typeface="+mn-ea"/>
                <a:cs typeface="+mn-cs"/>
              </a:defRPr>
            </a:lvl9pPr>
          </a:lstStyle>
          <a:p>
            <a:r>
              <a:rPr lang="en-NZ" dirty="0"/>
              <a:t>Pg.</a:t>
            </a:r>
            <a:fld id="{3E8BF8C5-3747-45D3-BFC1-A5F56B0834F4}" type="slidenum">
              <a:rPr lang="en-NZ" smtClean="0"/>
              <a:pPr/>
              <a:t>‹#›</a:t>
            </a:fld>
            <a:endParaRPr lang="en-NZ" dirty="0"/>
          </a:p>
        </p:txBody>
      </p:sp>
      <p:sp>
        <p:nvSpPr>
          <p:cNvPr id="18" name="Title Placeholder 1">
            <a:extLst>
              <a:ext uri="{FF2B5EF4-FFF2-40B4-BE49-F238E27FC236}">
                <a16:creationId xmlns:a16="http://schemas.microsoft.com/office/drawing/2014/main" id="{54D70BE9-A99A-6A46-8FAF-6E4B398F428F}"/>
              </a:ext>
            </a:extLst>
          </p:cNvPr>
          <p:cNvSpPr>
            <a:spLocks noGrp="1"/>
          </p:cNvSpPr>
          <p:nvPr>
            <p:ph type="title" hasCustomPrompt="1"/>
          </p:nvPr>
        </p:nvSpPr>
        <p:spPr>
          <a:xfrm>
            <a:off x="5590997" y="453190"/>
            <a:ext cx="6141464" cy="723698"/>
          </a:xfrm>
          <a:prstGeom prst="rect">
            <a:avLst/>
          </a:prstGeom>
        </p:spPr>
        <p:txBody>
          <a:bodyPr vert="horz" lIns="0" tIns="0" rIns="0" bIns="0" rtlCol="0" anchor="ctr">
            <a:noAutofit/>
          </a:bodyPr>
          <a:lstStyle>
            <a:lvl1pPr>
              <a:defRPr sz="3600" b="1" i="0">
                <a:solidFill>
                  <a:srgbClr val="BE1D37"/>
                </a:solidFill>
                <a:latin typeface="Arial" panose="020B0604020202020204" pitchFamily="34" charset="0"/>
                <a:cs typeface="Arial" panose="020B0604020202020204" pitchFamily="34" charset="0"/>
              </a:defRPr>
            </a:lvl1pPr>
          </a:lstStyle>
          <a:p>
            <a:r>
              <a:rPr lang="en-US" dirty="0"/>
              <a:t>Generic Header</a:t>
            </a:r>
          </a:p>
        </p:txBody>
      </p:sp>
      <p:sp>
        <p:nvSpPr>
          <p:cNvPr id="17" name="Text Placeholder 4">
            <a:extLst>
              <a:ext uri="{FF2B5EF4-FFF2-40B4-BE49-F238E27FC236}">
                <a16:creationId xmlns:a16="http://schemas.microsoft.com/office/drawing/2014/main" id="{A601BD82-7EAC-8240-93B5-EA0B526E8916}"/>
              </a:ext>
            </a:extLst>
          </p:cNvPr>
          <p:cNvSpPr>
            <a:spLocks noGrp="1"/>
          </p:cNvSpPr>
          <p:nvPr>
            <p:ph type="body" sz="quarter" idx="15" hasCustomPrompt="1"/>
          </p:nvPr>
        </p:nvSpPr>
        <p:spPr>
          <a:xfrm>
            <a:off x="5580067" y="1466417"/>
            <a:ext cx="6148107" cy="4171933"/>
          </a:xfrm>
        </p:spPr>
        <p:txBody>
          <a:bodyPr/>
          <a:lstStyle>
            <a:lvl1pPr>
              <a:lnSpc>
                <a:spcPct val="100000"/>
              </a:lnSpc>
              <a:spcBef>
                <a:spcPts val="0"/>
              </a:spcBef>
              <a:spcAft>
                <a:spcPts val="800"/>
              </a:spcAft>
              <a:defRPr sz="2400">
                <a:latin typeface="Arial" panose="020B0604020202020204" pitchFamily="34" charset="0"/>
                <a:cs typeface="Arial" panose="020B0604020202020204" pitchFamily="34" charset="0"/>
              </a:defRPr>
            </a:lvl1pPr>
            <a:lvl2pPr>
              <a:lnSpc>
                <a:spcPct val="100000"/>
              </a:lnSpc>
              <a:spcBef>
                <a:spcPts val="0"/>
              </a:spcBef>
              <a:spcAft>
                <a:spcPts val="600"/>
              </a:spcAft>
              <a:defRPr>
                <a:latin typeface="Arial" panose="020B0604020202020204" pitchFamily="34" charset="0"/>
                <a:cs typeface="Arial" panose="020B0604020202020204" pitchFamily="34" charset="0"/>
              </a:defRPr>
            </a:lvl2pPr>
            <a:lvl3pPr>
              <a:lnSpc>
                <a:spcPct val="100000"/>
              </a:lnSpc>
              <a:spcBef>
                <a:spcPts val="0"/>
              </a:spcBef>
              <a:spcAft>
                <a:spcPts val="600"/>
              </a:spcAft>
              <a:defRPr>
                <a:latin typeface="Arial" panose="020B0604020202020204" pitchFamily="34" charset="0"/>
                <a:cs typeface="Arial" panose="020B0604020202020204" pitchFamily="34" charset="0"/>
              </a:defRPr>
            </a:lvl3pPr>
            <a:lvl4pPr>
              <a:lnSpc>
                <a:spcPct val="100000"/>
              </a:lnSpc>
              <a:spcBef>
                <a:spcPts val="0"/>
              </a:spcBef>
              <a:spcAft>
                <a:spcPts val="600"/>
              </a:spcAft>
              <a:defRPr>
                <a:latin typeface="Arial" panose="020B0604020202020204" pitchFamily="34" charset="0"/>
                <a:cs typeface="Arial" panose="020B0604020202020204" pitchFamily="34" charset="0"/>
              </a:defRPr>
            </a:lvl4pPr>
            <a:lvl5pPr>
              <a:lnSpc>
                <a:spcPct val="100000"/>
              </a:lnSpc>
              <a:spcBef>
                <a:spcPts val="0"/>
              </a:spcBef>
              <a:spcAft>
                <a:spcPts val="600"/>
              </a:spcAft>
              <a:defRPr>
                <a:latin typeface="Arial" panose="020B0604020202020204" pitchFamily="34" charset="0"/>
                <a:cs typeface="Arial" panose="020B0604020202020204" pitchFamily="34" charset="0"/>
              </a:defRPr>
            </a:lvl5pPr>
          </a:lstStyle>
          <a:p>
            <a:pPr lvl="0"/>
            <a:r>
              <a:rPr lang="en-GB" dirty="0"/>
              <a:t>Click to edit Master text styles</a:t>
            </a:r>
          </a:p>
        </p:txBody>
      </p:sp>
      <p:pic>
        <p:nvPicPr>
          <p:cNvPr id="15" name="Picture 14">
            <a:extLst>
              <a:ext uri="{FF2B5EF4-FFF2-40B4-BE49-F238E27FC236}">
                <a16:creationId xmlns:a16="http://schemas.microsoft.com/office/drawing/2014/main" id="{6D7ED75B-67E9-6D47-A392-DD1C95CAECCD}"/>
              </a:ext>
            </a:extLst>
          </p:cNvPr>
          <p:cNvPicPr>
            <a:picLocks noChangeAspect="1"/>
          </p:cNvPicPr>
          <p:nvPr userDrawn="1"/>
        </p:nvPicPr>
        <p:blipFill>
          <a:blip r:embed="rId2"/>
          <a:stretch>
            <a:fillRect/>
          </a:stretch>
        </p:blipFill>
        <p:spPr>
          <a:xfrm>
            <a:off x="11052312" y="5505312"/>
            <a:ext cx="842924" cy="1040780"/>
          </a:xfrm>
          <a:prstGeom prst="rect">
            <a:avLst/>
          </a:prstGeom>
        </p:spPr>
      </p:pic>
      <p:sp>
        <p:nvSpPr>
          <p:cNvPr id="7" name="Picture Placeholder 10">
            <a:extLst>
              <a:ext uri="{FF2B5EF4-FFF2-40B4-BE49-F238E27FC236}">
                <a16:creationId xmlns:a16="http://schemas.microsoft.com/office/drawing/2014/main" id="{181FF1E9-76EE-F748-9BF2-D0B00465534F}"/>
              </a:ext>
            </a:extLst>
          </p:cNvPr>
          <p:cNvSpPr>
            <a:spLocks noGrp="1"/>
          </p:cNvSpPr>
          <p:nvPr>
            <p:ph type="pic" sz="quarter" idx="16"/>
          </p:nvPr>
        </p:nvSpPr>
        <p:spPr>
          <a:xfrm>
            <a:off x="0" y="0"/>
            <a:ext cx="4989443" cy="6858000"/>
          </a:xfrm>
        </p:spPr>
        <p:txBody>
          <a:bodyPr/>
          <a:lstStyle/>
          <a:p>
            <a:r>
              <a:rPr lang="en-US" dirty="0"/>
              <a:t>Click icon to add picture</a:t>
            </a:r>
          </a:p>
        </p:txBody>
      </p:sp>
    </p:spTree>
    <p:extLst>
      <p:ext uri="{BB962C8B-B14F-4D97-AF65-F5344CB8AC3E}">
        <p14:creationId xmlns:p14="http://schemas.microsoft.com/office/powerpoint/2010/main" val="3844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ver Slide - Burgundy">
    <p:bg>
      <p:bgPr>
        <a:solidFill>
          <a:srgbClr val="BE1D37"/>
        </a:solidFill>
        <a:effectLst/>
      </p:bgPr>
    </p:bg>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81389D09-2863-F042-9AA8-81876F0FB7CA}"/>
              </a:ext>
            </a:extLst>
          </p:cNvPr>
          <p:cNvSpPr>
            <a:spLocks noGrp="1"/>
          </p:cNvSpPr>
          <p:nvPr>
            <p:ph type="subTitle" idx="1" hasCustomPrompt="1"/>
          </p:nvPr>
        </p:nvSpPr>
        <p:spPr>
          <a:xfrm>
            <a:off x="828000" y="4860000"/>
            <a:ext cx="10116000" cy="368750"/>
          </a:xfrm>
        </p:spPr>
        <p:txBody>
          <a:bodyPr lIns="36000" tIns="36000" rIns="36000" bIns="0">
            <a:spAutoFit/>
          </a:bodyPr>
          <a:lstStyle>
            <a:lvl1pPr marL="0" indent="0" algn="l" defTabSz="914400" rtl="0" eaLnBrk="1" latinLnBrk="0" hangingPunct="1">
              <a:lnSpc>
                <a:spcPct val="90000"/>
              </a:lnSpc>
              <a:spcBef>
                <a:spcPts val="0"/>
              </a:spcBef>
              <a:buFont typeface="Arial"/>
              <a:buNone/>
              <a:defRPr lang="en-US" sz="2400" b="1" i="0" kern="1200" dirty="0">
                <a:solidFill>
                  <a:schemeClr val="bg1"/>
                </a:solidFill>
                <a:latin typeface="Arial" panose="020B0604020202020204" pitchFamily="34"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Day, Month, Year</a:t>
            </a:r>
          </a:p>
        </p:txBody>
      </p:sp>
      <p:sp>
        <p:nvSpPr>
          <p:cNvPr id="10" name="Title 1">
            <a:extLst>
              <a:ext uri="{FF2B5EF4-FFF2-40B4-BE49-F238E27FC236}">
                <a16:creationId xmlns:a16="http://schemas.microsoft.com/office/drawing/2014/main" id="{1A974B03-ABDC-F44A-A1CD-668CC6301D58}"/>
              </a:ext>
            </a:extLst>
          </p:cNvPr>
          <p:cNvSpPr>
            <a:spLocks noGrp="1"/>
          </p:cNvSpPr>
          <p:nvPr>
            <p:ph type="ctrTitle" hasCustomPrompt="1"/>
          </p:nvPr>
        </p:nvSpPr>
        <p:spPr>
          <a:xfrm>
            <a:off x="827999" y="2570832"/>
            <a:ext cx="9669313" cy="1919363"/>
          </a:xfrm>
        </p:spPr>
        <p:txBody>
          <a:bodyPr wrap="square" lIns="36000" tIns="36000" rIns="36000" bIns="36000" anchor="ctr" anchorCtr="0">
            <a:spAutoFit/>
          </a:bodyPr>
          <a:lstStyle>
            <a:lvl1pPr algn="l">
              <a:lnSpc>
                <a:spcPct val="75000"/>
              </a:lnSpc>
              <a:defRPr sz="8000" b="1" i="0">
                <a:solidFill>
                  <a:schemeClr val="bg1"/>
                </a:solidFill>
                <a:latin typeface="Arial" panose="020B0604020202020204" pitchFamily="34" charset="0"/>
                <a:cs typeface="Arial" panose="020B0604020202020204" pitchFamily="34" charset="0"/>
              </a:defRPr>
            </a:lvl1pPr>
          </a:lstStyle>
          <a:p>
            <a:r>
              <a:rPr lang="en-US" dirty="0"/>
              <a:t>Click to edit cover slide title</a:t>
            </a:r>
          </a:p>
        </p:txBody>
      </p:sp>
    </p:spTree>
    <p:extLst>
      <p:ext uri="{BB962C8B-B14F-4D97-AF65-F5344CB8AC3E}">
        <p14:creationId xmlns:p14="http://schemas.microsoft.com/office/powerpoint/2010/main" val="784109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over Slide - Burgundy">
    <p:bg>
      <p:bgPr>
        <a:solidFill>
          <a:schemeClr val="bg1"/>
        </a:solidFill>
        <a:effectLst/>
      </p:bgPr>
    </p:bg>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81389D09-2863-F042-9AA8-81876F0FB7CA}"/>
              </a:ext>
            </a:extLst>
          </p:cNvPr>
          <p:cNvSpPr>
            <a:spLocks noGrp="1"/>
          </p:cNvSpPr>
          <p:nvPr>
            <p:ph type="subTitle" idx="1" hasCustomPrompt="1"/>
          </p:nvPr>
        </p:nvSpPr>
        <p:spPr>
          <a:xfrm>
            <a:off x="828000" y="4860000"/>
            <a:ext cx="10116000" cy="368750"/>
          </a:xfrm>
        </p:spPr>
        <p:txBody>
          <a:bodyPr lIns="36000" tIns="36000" rIns="36000" bIns="0">
            <a:spAutoFit/>
          </a:bodyPr>
          <a:lstStyle>
            <a:lvl1pPr marL="0" indent="0" algn="l" defTabSz="914400" rtl="0" eaLnBrk="1" latinLnBrk="0" hangingPunct="1">
              <a:lnSpc>
                <a:spcPct val="90000"/>
              </a:lnSpc>
              <a:spcBef>
                <a:spcPts val="0"/>
              </a:spcBef>
              <a:buFont typeface="Arial"/>
              <a:buNone/>
              <a:defRPr lang="en-US" sz="2400" b="1" i="0" kern="1200" dirty="0">
                <a:solidFill>
                  <a:schemeClr val="bg1"/>
                </a:solidFill>
                <a:latin typeface="Arial" panose="020B0604020202020204" pitchFamily="34"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Day, Month, Year</a:t>
            </a:r>
          </a:p>
        </p:txBody>
      </p:sp>
      <p:sp>
        <p:nvSpPr>
          <p:cNvPr id="10" name="Title 1">
            <a:extLst>
              <a:ext uri="{FF2B5EF4-FFF2-40B4-BE49-F238E27FC236}">
                <a16:creationId xmlns:a16="http://schemas.microsoft.com/office/drawing/2014/main" id="{1A974B03-ABDC-F44A-A1CD-668CC6301D58}"/>
              </a:ext>
            </a:extLst>
          </p:cNvPr>
          <p:cNvSpPr>
            <a:spLocks noGrp="1"/>
          </p:cNvSpPr>
          <p:nvPr>
            <p:ph type="ctrTitle" hasCustomPrompt="1"/>
          </p:nvPr>
        </p:nvSpPr>
        <p:spPr>
          <a:xfrm>
            <a:off x="827999" y="2570832"/>
            <a:ext cx="9669313" cy="1919363"/>
          </a:xfrm>
        </p:spPr>
        <p:txBody>
          <a:bodyPr wrap="square" lIns="36000" tIns="36000" rIns="36000" bIns="36000" anchor="ctr" anchorCtr="0">
            <a:spAutoFit/>
          </a:bodyPr>
          <a:lstStyle>
            <a:lvl1pPr algn="l">
              <a:lnSpc>
                <a:spcPct val="75000"/>
              </a:lnSpc>
              <a:defRPr sz="8000" b="1" i="0">
                <a:solidFill>
                  <a:schemeClr val="bg1"/>
                </a:solidFill>
                <a:latin typeface="Arial" panose="020B0604020202020204" pitchFamily="34" charset="0"/>
                <a:cs typeface="Arial" panose="020B0604020202020204" pitchFamily="34" charset="0"/>
              </a:defRPr>
            </a:lvl1pPr>
          </a:lstStyle>
          <a:p>
            <a:r>
              <a:rPr lang="en-US" dirty="0"/>
              <a:t>Click to edit cover slide title</a:t>
            </a:r>
          </a:p>
        </p:txBody>
      </p:sp>
    </p:spTree>
    <p:extLst>
      <p:ext uri="{BB962C8B-B14F-4D97-AF65-F5344CB8AC3E}">
        <p14:creationId xmlns:p14="http://schemas.microsoft.com/office/powerpoint/2010/main" val="347194115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3999" y="531628"/>
            <a:ext cx="11146553" cy="797442"/>
          </a:xfrm>
          <a:prstGeom prst="rect">
            <a:avLst/>
          </a:prstGeom>
        </p:spPr>
        <p:txBody>
          <a:bodyPr vert="horz" lIns="0" tIns="0" rIns="0" bIns="0" rtlCol="0" anchor="t" anchorCtr="0">
            <a:noAutofit/>
          </a:bodyPr>
          <a:lstStyle/>
          <a:p>
            <a:r>
              <a:rPr lang="en-US" dirty="0"/>
              <a:t>Click to edit Master title style</a:t>
            </a:r>
          </a:p>
        </p:txBody>
      </p:sp>
      <p:sp>
        <p:nvSpPr>
          <p:cNvPr id="3" name="Text Placeholder 2"/>
          <p:cNvSpPr>
            <a:spLocks noGrp="1"/>
          </p:cNvSpPr>
          <p:nvPr>
            <p:ph type="body" idx="1"/>
          </p:nvPr>
        </p:nvSpPr>
        <p:spPr>
          <a:xfrm>
            <a:off x="503999" y="1517281"/>
            <a:ext cx="11146553" cy="4351338"/>
          </a:xfrm>
          <a:prstGeom prst="rect">
            <a:avLst/>
          </a:prstGeom>
        </p:spPr>
        <p:txBody>
          <a:bodyPr vert="horz" lIns="0" tIns="0" rIns="0" bIns="0" rtlCol="0" anchor="t" anchorCtr="0">
            <a:noAutofit/>
          </a:bodyPr>
          <a:lstStyle/>
          <a:p>
            <a:pPr lvl="0"/>
            <a:r>
              <a:rPr lang="en-US" dirty="0"/>
              <a:t>Click to edit Master text styles</a:t>
            </a:r>
          </a:p>
        </p:txBody>
      </p:sp>
    </p:spTree>
    <p:extLst>
      <p:ext uri="{BB962C8B-B14F-4D97-AF65-F5344CB8AC3E}">
        <p14:creationId xmlns:p14="http://schemas.microsoft.com/office/powerpoint/2010/main" val="1187176276"/>
      </p:ext>
    </p:extLst>
  </p:cSld>
  <p:clrMap bg1="lt1" tx1="dk1" bg2="lt2" tx2="dk2" accent1="accent1" accent2="accent2" accent3="accent3" accent4="accent4" accent5="accent5" accent6="accent6" hlink="hlink" folHlink="folHlink"/>
  <p:sldLayoutIdLst>
    <p:sldLayoutId id="2147483724" r:id="rId1"/>
    <p:sldLayoutId id="2147483726" r:id="rId2"/>
    <p:sldLayoutId id="2147483686" r:id="rId3"/>
    <p:sldLayoutId id="2147483725" r:id="rId4"/>
  </p:sldLayoutIdLst>
  <p:txStyles>
    <p:titleStyle>
      <a:lvl1pPr algn="l" defTabSz="914400" rtl="0" eaLnBrk="1" latinLnBrk="0" hangingPunct="1">
        <a:lnSpc>
          <a:spcPct val="90000"/>
        </a:lnSpc>
        <a:spcBef>
          <a:spcPct val="0"/>
        </a:spcBef>
        <a:buNone/>
        <a:defRPr sz="4400" b="1" i="0" kern="1200">
          <a:solidFill>
            <a:srgbClr val="9C132A"/>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a:buChar char="•"/>
        <a:defRPr sz="2400" b="0" i="0" kern="1200">
          <a:solidFill>
            <a:schemeClr val="tx1">
              <a:lumMod val="95000"/>
              <a:lumOff val="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b="0" i="0" kern="1200">
          <a:solidFill>
            <a:schemeClr val="tx1">
              <a:lumMod val="95000"/>
              <a:lumOff val="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b="0" i="0" kern="1200">
          <a:solidFill>
            <a:schemeClr val="tx1">
              <a:lumMod val="95000"/>
              <a:lumOff val="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b="0" i="0" kern="1200">
          <a:solidFill>
            <a:schemeClr val="tx1">
              <a:lumMod val="95000"/>
              <a:lumOff val="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b="0" i="0" kern="1200">
          <a:solidFill>
            <a:schemeClr val="tx1">
              <a:lumMod val="95000"/>
              <a:lumOff val="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083057F-F180-8D44-AA71-B5AE57D3FA72}"/>
              </a:ext>
            </a:extLst>
          </p:cNvPr>
          <p:cNvPicPr>
            <a:picLocks noChangeAspect="1"/>
          </p:cNvPicPr>
          <p:nvPr/>
        </p:nvPicPr>
        <p:blipFill>
          <a:blip r:embed="rId2"/>
          <a:stretch>
            <a:fillRect/>
          </a:stretch>
        </p:blipFill>
        <p:spPr>
          <a:xfrm>
            <a:off x="0" y="0"/>
            <a:ext cx="12192000" cy="6858000"/>
          </a:xfrm>
          <a:prstGeom prst="rect">
            <a:avLst/>
          </a:prstGeom>
        </p:spPr>
      </p:pic>
      <p:sp>
        <p:nvSpPr>
          <p:cNvPr id="3" name="Title 2">
            <a:extLst>
              <a:ext uri="{FF2B5EF4-FFF2-40B4-BE49-F238E27FC236}">
                <a16:creationId xmlns:a16="http://schemas.microsoft.com/office/drawing/2014/main" id="{6279BC64-1077-114C-ABFD-940C7ACF45B4}"/>
              </a:ext>
            </a:extLst>
          </p:cNvPr>
          <p:cNvSpPr>
            <a:spLocks noGrp="1"/>
          </p:cNvSpPr>
          <p:nvPr>
            <p:ph type="ctrTitle"/>
          </p:nvPr>
        </p:nvSpPr>
        <p:spPr>
          <a:xfrm>
            <a:off x="645861" y="1899836"/>
            <a:ext cx="7909559" cy="1162745"/>
          </a:xfrm>
        </p:spPr>
        <p:txBody>
          <a:bodyPr/>
          <a:lstStyle/>
          <a:p>
            <a:pPr>
              <a:lnSpc>
                <a:spcPts val="8500"/>
              </a:lnSpc>
            </a:pPr>
            <a:r>
              <a:rPr lang="en-NZ" b="1" dirty="0"/>
              <a:t>Value of Play</a:t>
            </a:r>
            <a:endParaRPr lang="en-US" dirty="0"/>
          </a:p>
        </p:txBody>
      </p:sp>
      <p:pic>
        <p:nvPicPr>
          <p:cNvPr id="6" name="Picture 5">
            <a:extLst>
              <a:ext uri="{FF2B5EF4-FFF2-40B4-BE49-F238E27FC236}">
                <a16:creationId xmlns:a16="http://schemas.microsoft.com/office/drawing/2014/main" id="{7BE9532A-8898-9049-8EEC-B84426A8D00B}"/>
              </a:ext>
            </a:extLst>
          </p:cNvPr>
          <p:cNvPicPr>
            <a:picLocks noChangeAspect="1"/>
          </p:cNvPicPr>
          <p:nvPr/>
        </p:nvPicPr>
        <p:blipFill>
          <a:blip r:embed="rId3"/>
          <a:stretch>
            <a:fillRect/>
          </a:stretch>
        </p:blipFill>
        <p:spPr>
          <a:xfrm>
            <a:off x="10594428" y="266399"/>
            <a:ext cx="1251113" cy="1544783"/>
          </a:xfrm>
          <a:prstGeom prst="rect">
            <a:avLst/>
          </a:prstGeom>
        </p:spPr>
      </p:pic>
    </p:spTree>
    <p:extLst>
      <p:ext uri="{BB962C8B-B14F-4D97-AF65-F5344CB8AC3E}">
        <p14:creationId xmlns:p14="http://schemas.microsoft.com/office/powerpoint/2010/main" val="618594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6F631F7-B5EA-474F-BC38-E0676891258B}"/>
              </a:ext>
            </a:extLst>
          </p:cNvPr>
          <p:cNvSpPr>
            <a:spLocks noGrp="1"/>
          </p:cNvSpPr>
          <p:nvPr>
            <p:ph type="body" sz="quarter" idx="15"/>
          </p:nvPr>
        </p:nvSpPr>
        <p:spPr>
          <a:xfrm>
            <a:off x="1389145" y="1520206"/>
            <a:ext cx="7787128" cy="4171933"/>
          </a:xfrm>
        </p:spPr>
        <p:txBody>
          <a:bodyPr/>
          <a:lstStyle/>
          <a:p>
            <a:pPr marL="0" indent="0">
              <a:lnSpc>
                <a:spcPts val="5580"/>
              </a:lnSpc>
              <a:spcAft>
                <a:spcPts val="2400"/>
              </a:spcAft>
              <a:buNone/>
            </a:pPr>
            <a:r>
              <a:rPr lang="en-GB" sz="5400" b="1" dirty="0">
                <a:solidFill>
                  <a:srgbClr val="BE1D37"/>
                </a:solidFill>
              </a:rPr>
              <a:t>Play is more than just having fun</a:t>
            </a:r>
            <a:endParaRPr lang="en-NZ" sz="4000" b="1" dirty="0"/>
          </a:p>
          <a:p>
            <a:pPr marL="0" indent="0">
              <a:lnSpc>
                <a:spcPts val="3060"/>
              </a:lnSpc>
              <a:buNone/>
            </a:pPr>
            <a:r>
              <a:rPr lang="en-GB" dirty="0"/>
              <a:t>It helps tamariki learn, grow, connect, contributing to healthier lives, stronger communities and better outcomes across health, education and wellbeing.</a:t>
            </a:r>
            <a:endParaRPr lang="en-NZ" dirty="0"/>
          </a:p>
          <a:p>
            <a:endParaRPr lang="en-US" dirty="0"/>
          </a:p>
        </p:txBody>
      </p:sp>
    </p:spTree>
    <p:extLst>
      <p:ext uri="{BB962C8B-B14F-4D97-AF65-F5344CB8AC3E}">
        <p14:creationId xmlns:p14="http://schemas.microsoft.com/office/powerpoint/2010/main" val="77417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1FA30-D0FE-3F4B-A6D9-BDCC95F9D013}"/>
              </a:ext>
            </a:extLst>
          </p:cNvPr>
          <p:cNvSpPr>
            <a:spLocks noGrp="1"/>
          </p:cNvSpPr>
          <p:nvPr>
            <p:ph type="title"/>
          </p:nvPr>
        </p:nvSpPr>
        <p:spPr/>
        <p:txBody>
          <a:bodyPr>
            <a:normAutofit/>
          </a:bodyPr>
          <a:lstStyle/>
          <a:p>
            <a:r>
              <a:rPr lang="en-NZ" dirty="0"/>
              <a:t>The evidence points to 4 key areas</a:t>
            </a:r>
            <a:endParaRPr lang="en-US" dirty="0"/>
          </a:p>
        </p:txBody>
      </p:sp>
      <p:sp>
        <p:nvSpPr>
          <p:cNvPr id="3" name="Text Placeholder 2">
            <a:extLst>
              <a:ext uri="{FF2B5EF4-FFF2-40B4-BE49-F238E27FC236}">
                <a16:creationId xmlns:a16="http://schemas.microsoft.com/office/drawing/2014/main" id="{16F631F7-B5EA-474F-BC38-E0676891258B}"/>
              </a:ext>
            </a:extLst>
          </p:cNvPr>
          <p:cNvSpPr>
            <a:spLocks noGrp="1"/>
          </p:cNvSpPr>
          <p:nvPr>
            <p:ph type="body" sz="quarter" idx="15"/>
          </p:nvPr>
        </p:nvSpPr>
        <p:spPr>
          <a:xfrm>
            <a:off x="560806" y="1324759"/>
            <a:ext cx="5000898" cy="502232"/>
          </a:xfrm>
        </p:spPr>
        <p:txBody>
          <a:bodyPr/>
          <a:lstStyle/>
          <a:p>
            <a:pPr marL="0" indent="0">
              <a:buNone/>
            </a:pPr>
            <a:r>
              <a:rPr lang="en-NZ" sz="2400" dirty="0"/>
              <a:t>Play contributes to a child’s:</a:t>
            </a:r>
          </a:p>
        </p:txBody>
      </p:sp>
      <p:sp>
        <p:nvSpPr>
          <p:cNvPr id="4" name="Text Placeholder 2">
            <a:extLst>
              <a:ext uri="{FF2B5EF4-FFF2-40B4-BE49-F238E27FC236}">
                <a16:creationId xmlns:a16="http://schemas.microsoft.com/office/drawing/2014/main" id="{4708D341-58F6-6E4B-B57A-F24EA7786EEE}"/>
              </a:ext>
            </a:extLst>
          </p:cNvPr>
          <p:cNvSpPr txBox="1">
            <a:spLocks/>
          </p:cNvSpPr>
          <p:nvPr/>
        </p:nvSpPr>
        <p:spPr>
          <a:xfrm>
            <a:off x="2372431" y="2026956"/>
            <a:ext cx="2849196" cy="2006508"/>
          </a:xfrm>
          <a:prstGeom prst="rect">
            <a:avLst/>
          </a:prstGeom>
        </p:spPr>
        <p:txBody>
          <a:bodyPr vert="horz" lIns="0" tIns="0" rIns="0" bIns="0" rtlCol="0" anchor="t" anchorCtr="0">
            <a:noAutofit/>
          </a:bodyPr>
          <a:lstStyle>
            <a:lvl1pPr marL="228600" indent="-228600" algn="l" defTabSz="914400" rtl="0" eaLnBrk="1" latinLnBrk="0" hangingPunct="1">
              <a:lnSpc>
                <a:spcPct val="90000"/>
              </a:lnSpc>
              <a:spcBef>
                <a:spcPts val="1000"/>
              </a:spcBef>
              <a:buFont typeface="Arial"/>
              <a:buChar char="•"/>
              <a:defRPr sz="2800" b="0" i="0" kern="1200">
                <a:solidFill>
                  <a:schemeClr val="tx1">
                    <a:lumMod val="95000"/>
                    <a:lumOff val="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b="0" i="0" kern="1200">
                <a:solidFill>
                  <a:schemeClr val="tx1">
                    <a:lumMod val="95000"/>
                    <a:lumOff val="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b="0" i="0" kern="1200">
                <a:solidFill>
                  <a:schemeClr val="tx1">
                    <a:lumMod val="95000"/>
                    <a:lumOff val="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b="0" i="0" kern="1200">
                <a:solidFill>
                  <a:schemeClr val="tx1">
                    <a:lumMod val="95000"/>
                    <a:lumOff val="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b="0" i="0" kern="1200">
                <a:solidFill>
                  <a:schemeClr val="tx1">
                    <a:lumMod val="95000"/>
                    <a:lumOff val="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pPr>
            <a:r>
              <a:rPr lang="en-NZ" sz="2600" b="1" dirty="0">
                <a:solidFill>
                  <a:srgbClr val="BE1D37"/>
                </a:solidFill>
              </a:rPr>
              <a:t>1. </a:t>
            </a:r>
            <a:br>
              <a:rPr lang="en-NZ" sz="2600" b="1" dirty="0">
                <a:solidFill>
                  <a:srgbClr val="BE1D37"/>
                </a:solidFill>
              </a:rPr>
            </a:br>
            <a:r>
              <a:rPr lang="en-NZ" sz="2600" b="1" dirty="0">
                <a:solidFill>
                  <a:srgbClr val="BE1D37"/>
                </a:solidFill>
              </a:rPr>
              <a:t>Health and wellbeing</a:t>
            </a:r>
          </a:p>
        </p:txBody>
      </p:sp>
      <p:sp>
        <p:nvSpPr>
          <p:cNvPr id="5" name="Text Placeholder 2">
            <a:extLst>
              <a:ext uri="{FF2B5EF4-FFF2-40B4-BE49-F238E27FC236}">
                <a16:creationId xmlns:a16="http://schemas.microsoft.com/office/drawing/2014/main" id="{DAFCE3E9-2380-F946-A25B-30858E8D6F20}"/>
              </a:ext>
            </a:extLst>
          </p:cNvPr>
          <p:cNvSpPr txBox="1">
            <a:spLocks/>
          </p:cNvSpPr>
          <p:nvPr/>
        </p:nvSpPr>
        <p:spPr>
          <a:xfrm>
            <a:off x="7696678" y="2026956"/>
            <a:ext cx="2849196" cy="2006508"/>
          </a:xfrm>
          <a:prstGeom prst="rect">
            <a:avLst/>
          </a:prstGeom>
        </p:spPr>
        <p:txBody>
          <a:bodyPr vert="horz" lIns="0" tIns="0" rIns="0" bIns="0" rtlCol="0" anchor="t" anchorCtr="0">
            <a:noAutofit/>
          </a:bodyPr>
          <a:lstStyle>
            <a:lvl1pPr marL="228600" indent="-228600" algn="l" defTabSz="914400" rtl="0" eaLnBrk="1" latinLnBrk="0" hangingPunct="1">
              <a:lnSpc>
                <a:spcPct val="90000"/>
              </a:lnSpc>
              <a:spcBef>
                <a:spcPts val="1000"/>
              </a:spcBef>
              <a:buFont typeface="Arial"/>
              <a:buChar char="•"/>
              <a:defRPr sz="2800" b="0" i="0" kern="1200">
                <a:solidFill>
                  <a:schemeClr val="tx1">
                    <a:lumMod val="95000"/>
                    <a:lumOff val="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b="0" i="0" kern="1200">
                <a:solidFill>
                  <a:schemeClr val="tx1">
                    <a:lumMod val="95000"/>
                    <a:lumOff val="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b="0" i="0" kern="1200">
                <a:solidFill>
                  <a:schemeClr val="tx1">
                    <a:lumMod val="95000"/>
                    <a:lumOff val="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b="0" i="0" kern="1200">
                <a:solidFill>
                  <a:schemeClr val="tx1">
                    <a:lumMod val="95000"/>
                    <a:lumOff val="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b="0" i="0" kern="1200">
                <a:solidFill>
                  <a:schemeClr val="tx1">
                    <a:lumMod val="95000"/>
                    <a:lumOff val="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NZ" sz="2600" b="1" dirty="0">
                <a:solidFill>
                  <a:srgbClr val="BE1D37"/>
                </a:solidFill>
              </a:rPr>
              <a:t>2. </a:t>
            </a:r>
            <a:br>
              <a:rPr lang="en-NZ" sz="2600" b="1" dirty="0">
                <a:solidFill>
                  <a:srgbClr val="BE1D37"/>
                </a:solidFill>
              </a:rPr>
            </a:br>
            <a:r>
              <a:rPr lang="en-NZ" sz="2600" b="1" dirty="0">
                <a:solidFill>
                  <a:srgbClr val="BE1D37"/>
                </a:solidFill>
              </a:rPr>
              <a:t>Learning and development</a:t>
            </a:r>
          </a:p>
        </p:txBody>
      </p:sp>
      <p:sp>
        <p:nvSpPr>
          <p:cNvPr id="6" name="Text Placeholder 2">
            <a:extLst>
              <a:ext uri="{FF2B5EF4-FFF2-40B4-BE49-F238E27FC236}">
                <a16:creationId xmlns:a16="http://schemas.microsoft.com/office/drawing/2014/main" id="{CBEE7E0F-1F2E-5E4E-8287-C08B3B1D80FC}"/>
              </a:ext>
            </a:extLst>
          </p:cNvPr>
          <p:cNvSpPr txBox="1">
            <a:spLocks/>
          </p:cNvSpPr>
          <p:nvPr/>
        </p:nvSpPr>
        <p:spPr>
          <a:xfrm>
            <a:off x="2372431" y="3698101"/>
            <a:ext cx="2849196" cy="2006508"/>
          </a:xfrm>
          <a:prstGeom prst="rect">
            <a:avLst/>
          </a:prstGeom>
        </p:spPr>
        <p:txBody>
          <a:bodyPr vert="horz" lIns="0" tIns="0" rIns="0" bIns="0" rtlCol="0" anchor="t" anchorCtr="0">
            <a:noAutofit/>
          </a:bodyPr>
          <a:lstStyle>
            <a:lvl1pPr marL="228600" indent="-228600" algn="l" defTabSz="914400" rtl="0" eaLnBrk="1" latinLnBrk="0" hangingPunct="1">
              <a:lnSpc>
                <a:spcPct val="90000"/>
              </a:lnSpc>
              <a:spcBef>
                <a:spcPts val="1000"/>
              </a:spcBef>
              <a:buFont typeface="Arial"/>
              <a:buChar char="•"/>
              <a:defRPr sz="2800" b="0" i="0" kern="1200">
                <a:solidFill>
                  <a:schemeClr val="tx1">
                    <a:lumMod val="95000"/>
                    <a:lumOff val="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b="0" i="0" kern="1200">
                <a:solidFill>
                  <a:schemeClr val="tx1">
                    <a:lumMod val="95000"/>
                    <a:lumOff val="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b="0" i="0" kern="1200">
                <a:solidFill>
                  <a:schemeClr val="tx1">
                    <a:lumMod val="95000"/>
                    <a:lumOff val="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b="0" i="0" kern="1200">
                <a:solidFill>
                  <a:schemeClr val="tx1">
                    <a:lumMod val="95000"/>
                    <a:lumOff val="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b="0" i="0" kern="1200">
                <a:solidFill>
                  <a:schemeClr val="tx1">
                    <a:lumMod val="95000"/>
                    <a:lumOff val="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NZ" sz="2600" b="1" dirty="0">
                <a:solidFill>
                  <a:srgbClr val="BE1D37"/>
                </a:solidFill>
              </a:rPr>
              <a:t>3. </a:t>
            </a:r>
            <a:br>
              <a:rPr lang="en-NZ" sz="2600" b="1" dirty="0">
                <a:solidFill>
                  <a:srgbClr val="BE1D37"/>
                </a:solidFill>
              </a:rPr>
            </a:br>
            <a:r>
              <a:rPr lang="en-NZ" sz="2600" b="1" dirty="0">
                <a:solidFill>
                  <a:srgbClr val="BE1D37"/>
                </a:solidFill>
              </a:rPr>
              <a:t>Social connection and belonging</a:t>
            </a:r>
          </a:p>
        </p:txBody>
      </p:sp>
      <p:sp>
        <p:nvSpPr>
          <p:cNvPr id="7" name="Text Placeholder 2">
            <a:extLst>
              <a:ext uri="{FF2B5EF4-FFF2-40B4-BE49-F238E27FC236}">
                <a16:creationId xmlns:a16="http://schemas.microsoft.com/office/drawing/2014/main" id="{13217478-D9B6-D844-A110-258B68C13832}"/>
              </a:ext>
            </a:extLst>
          </p:cNvPr>
          <p:cNvSpPr txBox="1">
            <a:spLocks/>
          </p:cNvSpPr>
          <p:nvPr/>
        </p:nvSpPr>
        <p:spPr>
          <a:xfrm>
            <a:off x="7702481" y="3698101"/>
            <a:ext cx="2849196" cy="2006508"/>
          </a:xfrm>
          <a:prstGeom prst="rect">
            <a:avLst/>
          </a:prstGeom>
        </p:spPr>
        <p:txBody>
          <a:bodyPr vert="horz" lIns="0" tIns="0" rIns="0" bIns="0" rtlCol="0" anchor="t" anchorCtr="0">
            <a:noAutofit/>
          </a:bodyPr>
          <a:lstStyle>
            <a:lvl1pPr marL="228600" indent="-228600" algn="l" defTabSz="914400" rtl="0" eaLnBrk="1" latinLnBrk="0" hangingPunct="1">
              <a:lnSpc>
                <a:spcPct val="90000"/>
              </a:lnSpc>
              <a:spcBef>
                <a:spcPts val="1000"/>
              </a:spcBef>
              <a:buFont typeface="Arial"/>
              <a:buChar char="•"/>
              <a:defRPr sz="2800" b="0" i="0" kern="1200">
                <a:solidFill>
                  <a:schemeClr val="tx1">
                    <a:lumMod val="95000"/>
                    <a:lumOff val="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b="0" i="0" kern="1200">
                <a:solidFill>
                  <a:schemeClr val="tx1">
                    <a:lumMod val="95000"/>
                    <a:lumOff val="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b="0" i="0" kern="1200">
                <a:solidFill>
                  <a:schemeClr val="tx1">
                    <a:lumMod val="95000"/>
                    <a:lumOff val="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b="0" i="0" kern="1200">
                <a:solidFill>
                  <a:schemeClr val="tx1">
                    <a:lumMod val="95000"/>
                    <a:lumOff val="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b="0" i="0" kern="1200">
                <a:solidFill>
                  <a:schemeClr val="tx1">
                    <a:lumMod val="95000"/>
                    <a:lumOff val="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NZ" sz="2600" b="1" dirty="0">
                <a:solidFill>
                  <a:srgbClr val="BE1D37"/>
                </a:solidFill>
              </a:rPr>
              <a:t>4. </a:t>
            </a:r>
            <a:br>
              <a:rPr lang="en-NZ" sz="2600" b="1" dirty="0">
                <a:solidFill>
                  <a:srgbClr val="BE1D37"/>
                </a:solidFill>
              </a:rPr>
            </a:br>
            <a:r>
              <a:rPr lang="en-NZ" sz="2600" b="1" dirty="0">
                <a:solidFill>
                  <a:srgbClr val="BE1D37"/>
                </a:solidFill>
              </a:rPr>
              <a:t>Cultural identity and wellbeing </a:t>
            </a:r>
          </a:p>
        </p:txBody>
      </p:sp>
      <p:pic>
        <p:nvPicPr>
          <p:cNvPr id="9" name="Picture 8">
            <a:extLst>
              <a:ext uri="{FF2B5EF4-FFF2-40B4-BE49-F238E27FC236}">
                <a16:creationId xmlns:a16="http://schemas.microsoft.com/office/drawing/2014/main" id="{462D13DE-0A52-C24D-9002-ACFC42B87BBF}"/>
              </a:ext>
            </a:extLst>
          </p:cNvPr>
          <p:cNvPicPr>
            <a:picLocks noChangeAspect="1"/>
          </p:cNvPicPr>
          <p:nvPr/>
        </p:nvPicPr>
        <p:blipFill>
          <a:blip r:embed="rId2"/>
          <a:stretch>
            <a:fillRect/>
          </a:stretch>
        </p:blipFill>
        <p:spPr>
          <a:xfrm>
            <a:off x="750054" y="2195737"/>
            <a:ext cx="1179113" cy="868256"/>
          </a:xfrm>
          <a:prstGeom prst="rect">
            <a:avLst/>
          </a:prstGeom>
        </p:spPr>
      </p:pic>
      <p:pic>
        <p:nvPicPr>
          <p:cNvPr id="10" name="Picture 9">
            <a:extLst>
              <a:ext uri="{FF2B5EF4-FFF2-40B4-BE49-F238E27FC236}">
                <a16:creationId xmlns:a16="http://schemas.microsoft.com/office/drawing/2014/main" id="{6258EAD4-94F9-B141-8A38-ED7DF6362AE5}"/>
              </a:ext>
            </a:extLst>
          </p:cNvPr>
          <p:cNvPicPr>
            <a:picLocks noChangeAspect="1"/>
          </p:cNvPicPr>
          <p:nvPr/>
        </p:nvPicPr>
        <p:blipFill>
          <a:blip r:embed="rId3"/>
          <a:stretch>
            <a:fillRect/>
          </a:stretch>
        </p:blipFill>
        <p:spPr>
          <a:xfrm>
            <a:off x="6043276" y="2026956"/>
            <a:ext cx="1207036" cy="1079980"/>
          </a:xfrm>
          <a:prstGeom prst="rect">
            <a:avLst/>
          </a:prstGeom>
        </p:spPr>
      </p:pic>
      <p:pic>
        <p:nvPicPr>
          <p:cNvPr id="11" name="Picture 10">
            <a:extLst>
              <a:ext uri="{FF2B5EF4-FFF2-40B4-BE49-F238E27FC236}">
                <a16:creationId xmlns:a16="http://schemas.microsoft.com/office/drawing/2014/main" id="{96937A45-14B0-7E40-8581-5A37CDB7306C}"/>
              </a:ext>
            </a:extLst>
          </p:cNvPr>
          <p:cNvPicPr>
            <a:picLocks noChangeAspect="1"/>
          </p:cNvPicPr>
          <p:nvPr/>
        </p:nvPicPr>
        <p:blipFill>
          <a:blip r:embed="rId4"/>
          <a:stretch>
            <a:fillRect/>
          </a:stretch>
        </p:blipFill>
        <p:spPr>
          <a:xfrm>
            <a:off x="886290" y="3698100"/>
            <a:ext cx="998432" cy="1047375"/>
          </a:xfrm>
          <a:prstGeom prst="rect">
            <a:avLst/>
          </a:prstGeom>
        </p:spPr>
      </p:pic>
      <p:pic>
        <p:nvPicPr>
          <p:cNvPr id="12" name="Picture 11">
            <a:extLst>
              <a:ext uri="{FF2B5EF4-FFF2-40B4-BE49-F238E27FC236}">
                <a16:creationId xmlns:a16="http://schemas.microsoft.com/office/drawing/2014/main" id="{B635FF25-39D1-DC4D-B2EC-42540CA2A333}"/>
              </a:ext>
            </a:extLst>
          </p:cNvPr>
          <p:cNvPicPr>
            <a:picLocks noChangeAspect="1"/>
          </p:cNvPicPr>
          <p:nvPr/>
        </p:nvPicPr>
        <p:blipFill>
          <a:blip r:embed="rId5"/>
          <a:stretch>
            <a:fillRect/>
          </a:stretch>
        </p:blipFill>
        <p:spPr>
          <a:xfrm>
            <a:off x="6135823" y="3750651"/>
            <a:ext cx="1040919" cy="1001265"/>
          </a:xfrm>
          <a:prstGeom prst="rect">
            <a:avLst/>
          </a:prstGeom>
        </p:spPr>
      </p:pic>
      <p:sp>
        <p:nvSpPr>
          <p:cNvPr id="13" name="Text Placeholder 2">
            <a:extLst>
              <a:ext uri="{FF2B5EF4-FFF2-40B4-BE49-F238E27FC236}">
                <a16:creationId xmlns:a16="http://schemas.microsoft.com/office/drawing/2014/main" id="{04030B1A-7899-B548-8E25-2BBDBDB90D80}"/>
              </a:ext>
            </a:extLst>
          </p:cNvPr>
          <p:cNvSpPr txBox="1">
            <a:spLocks/>
          </p:cNvSpPr>
          <p:nvPr/>
        </p:nvSpPr>
        <p:spPr>
          <a:xfrm>
            <a:off x="560805" y="5415253"/>
            <a:ext cx="10496077" cy="901468"/>
          </a:xfrm>
          <a:prstGeom prst="rect">
            <a:avLst/>
          </a:prstGeom>
        </p:spPr>
        <p:txBody>
          <a:bodyPr vert="horz" lIns="0" tIns="0" rIns="0" bIns="0" rtlCol="0" anchor="t" anchorCtr="0">
            <a:noAutofit/>
          </a:bodyPr>
          <a:lstStyle>
            <a:lvl1pPr marL="228600" indent="-228600" algn="l" defTabSz="914400" rtl="0" eaLnBrk="1" latinLnBrk="0" hangingPunct="1">
              <a:lnSpc>
                <a:spcPct val="90000"/>
              </a:lnSpc>
              <a:spcBef>
                <a:spcPts val="1000"/>
              </a:spcBef>
              <a:buFont typeface="Arial"/>
              <a:buChar char="•"/>
              <a:defRPr sz="2800" b="0" i="0" kern="1200">
                <a:solidFill>
                  <a:schemeClr val="tx1">
                    <a:lumMod val="95000"/>
                    <a:lumOff val="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b="0" i="0" kern="1200">
                <a:solidFill>
                  <a:schemeClr val="tx1">
                    <a:lumMod val="95000"/>
                    <a:lumOff val="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b="0" i="0" kern="1200">
                <a:solidFill>
                  <a:schemeClr val="tx1">
                    <a:lumMod val="95000"/>
                    <a:lumOff val="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b="0" i="0" kern="1200">
                <a:solidFill>
                  <a:schemeClr val="tx1">
                    <a:lumMod val="95000"/>
                    <a:lumOff val="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b="0" i="0" kern="1200">
                <a:solidFill>
                  <a:schemeClr val="tx1">
                    <a:lumMod val="95000"/>
                    <a:lumOff val="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spcBef>
                <a:spcPts val="0"/>
              </a:spcBef>
              <a:buNone/>
            </a:pPr>
            <a:r>
              <a:rPr lang="en-NZ" sz="2200" dirty="0"/>
              <a:t>Through play, tamariki build relationships, confidence, skills and a sense of belonging that can strengthen whānau, schools, kura and communities.</a:t>
            </a:r>
          </a:p>
        </p:txBody>
      </p:sp>
    </p:spTree>
    <p:extLst>
      <p:ext uri="{BB962C8B-B14F-4D97-AF65-F5344CB8AC3E}">
        <p14:creationId xmlns:p14="http://schemas.microsoft.com/office/powerpoint/2010/main" val="3608270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2339D-B8B7-E24F-9067-DBC6DB68AED7}"/>
              </a:ext>
            </a:extLst>
          </p:cNvPr>
          <p:cNvSpPr>
            <a:spLocks noGrp="1"/>
          </p:cNvSpPr>
          <p:nvPr>
            <p:ph type="title"/>
          </p:nvPr>
        </p:nvSpPr>
        <p:spPr/>
        <p:txBody>
          <a:bodyPr>
            <a:normAutofit/>
          </a:bodyPr>
          <a:lstStyle/>
          <a:p>
            <a:r>
              <a:rPr lang="en-NZ" dirty="0"/>
              <a:t>Play supports health and wellbeing</a:t>
            </a:r>
            <a:endParaRPr lang="en-US" dirty="0"/>
          </a:p>
        </p:txBody>
      </p:sp>
      <p:sp>
        <p:nvSpPr>
          <p:cNvPr id="3" name="Text Placeholder 2">
            <a:extLst>
              <a:ext uri="{FF2B5EF4-FFF2-40B4-BE49-F238E27FC236}">
                <a16:creationId xmlns:a16="http://schemas.microsoft.com/office/drawing/2014/main" id="{FA873833-7D93-7441-B82F-A07B6E5F05FE}"/>
              </a:ext>
            </a:extLst>
          </p:cNvPr>
          <p:cNvSpPr>
            <a:spLocks noGrp="1"/>
          </p:cNvSpPr>
          <p:nvPr>
            <p:ph type="body" sz="quarter" idx="15"/>
          </p:nvPr>
        </p:nvSpPr>
        <p:spPr>
          <a:xfrm>
            <a:off x="560806" y="1466417"/>
            <a:ext cx="4721199" cy="4171933"/>
          </a:xfrm>
        </p:spPr>
        <p:txBody>
          <a:bodyPr/>
          <a:lstStyle/>
          <a:p>
            <a:pPr marL="0" indent="0">
              <a:buNone/>
            </a:pPr>
            <a:r>
              <a:rPr lang="en-NZ" dirty="0"/>
              <a:t>Evidence shows play supports:</a:t>
            </a:r>
          </a:p>
          <a:p>
            <a:r>
              <a:rPr lang="en-NZ" dirty="0"/>
              <a:t>physical activity</a:t>
            </a:r>
          </a:p>
          <a:p>
            <a:r>
              <a:rPr lang="en-NZ" dirty="0"/>
              <a:t>movement skill development</a:t>
            </a:r>
          </a:p>
          <a:p>
            <a:r>
              <a:rPr lang="en-NZ" dirty="0"/>
              <a:t>mental wellbeing</a:t>
            </a:r>
          </a:p>
          <a:p>
            <a:r>
              <a:rPr lang="en-NZ" dirty="0"/>
              <a:t>confidence and resilience</a:t>
            </a:r>
          </a:p>
          <a:p>
            <a:r>
              <a:rPr lang="en-NZ" dirty="0"/>
              <a:t>healthier sleep.</a:t>
            </a:r>
          </a:p>
          <a:p>
            <a:pPr marL="0" indent="0">
              <a:buNone/>
            </a:pPr>
            <a:r>
              <a:rPr lang="en-NZ" dirty="0"/>
              <a:t>Play is a low-cost way </a:t>
            </a:r>
            <a:br>
              <a:rPr lang="en-NZ" dirty="0"/>
            </a:br>
            <a:r>
              <a:rPr lang="en-NZ" dirty="0"/>
              <a:t>to support both physical and mental wellbeing. </a:t>
            </a:r>
          </a:p>
        </p:txBody>
      </p:sp>
      <p:sp>
        <p:nvSpPr>
          <p:cNvPr id="5" name="Rounded Rectangle 4">
            <a:extLst>
              <a:ext uri="{FF2B5EF4-FFF2-40B4-BE49-F238E27FC236}">
                <a16:creationId xmlns:a16="http://schemas.microsoft.com/office/drawing/2014/main" id="{25863961-AA27-1748-BC0C-87579F1B13E6}"/>
              </a:ext>
            </a:extLst>
          </p:cNvPr>
          <p:cNvSpPr/>
          <p:nvPr/>
        </p:nvSpPr>
        <p:spPr>
          <a:xfrm>
            <a:off x="5621550" y="1466417"/>
            <a:ext cx="5443370" cy="3718769"/>
          </a:xfrm>
          <a:prstGeom prst="roundRect">
            <a:avLst>
              <a:gd name="adj" fmla="val 697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2">
            <a:extLst>
              <a:ext uri="{FF2B5EF4-FFF2-40B4-BE49-F238E27FC236}">
                <a16:creationId xmlns:a16="http://schemas.microsoft.com/office/drawing/2014/main" id="{85A623D1-18CE-AE4D-BA7C-4060DD577BA0}"/>
              </a:ext>
            </a:extLst>
          </p:cNvPr>
          <p:cNvSpPr txBox="1">
            <a:spLocks/>
          </p:cNvSpPr>
          <p:nvPr/>
        </p:nvSpPr>
        <p:spPr>
          <a:xfrm>
            <a:off x="5621550" y="1469794"/>
            <a:ext cx="5100034" cy="3589677"/>
          </a:xfrm>
          <a:prstGeom prst="rect">
            <a:avLst/>
          </a:prstGeom>
          <a:noFill/>
        </p:spPr>
        <p:txBody>
          <a:bodyPr vert="horz" lIns="324000" tIns="251999" rIns="324000" bIns="324000" rtlCol="0" anchor="t" anchorCtr="0">
            <a:noAutofit/>
          </a:bodyPr>
          <a:lstStyle>
            <a:lvl1pPr marL="228600" indent="-228600" algn="l" defTabSz="914400" rtl="0" eaLnBrk="1" latinLnBrk="0" hangingPunct="1">
              <a:lnSpc>
                <a:spcPct val="100000"/>
              </a:lnSpc>
              <a:spcBef>
                <a:spcPts val="0"/>
              </a:spcBef>
              <a:spcAft>
                <a:spcPts val="800"/>
              </a:spcAft>
              <a:buFont typeface="Arial"/>
              <a:buChar char="•"/>
              <a:defRPr sz="2400" b="0" i="0" kern="1200">
                <a:solidFill>
                  <a:schemeClr val="tx1">
                    <a:lumMod val="95000"/>
                    <a:lumOff val="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0"/>
              </a:spcBef>
              <a:spcAft>
                <a:spcPts val="600"/>
              </a:spcAft>
              <a:buFont typeface="Arial"/>
              <a:buChar char="•"/>
              <a:defRPr sz="2400" b="0" i="0" kern="1200">
                <a:solidFill>
                  <a:schemeClr val="tx1">
                    <a:lumMod val="95000"/>
                    <a:lumOff val="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0"/>
              </a:spcBef>
              <a:spcAft>
                <a:spcPts val="600"/>
              </a:spcAft>
              <a:buFont typeface="Arial"/>
              <a:buChar char="•"/>
              <a:defRPr sz="2000" b="0" i="0" kern="1200">
                <a:solidFill>
                  <a:schemeClr val="tx1">
                    <a:lumMod val="95000"/>
                    <a:lumOff val="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0"/>
              </a:spcBef>
              <a:spcAft>
                <a:spcPts val="600"/>
              </a:spcAft>
              <a:buFont typeface="Arial"/>
              <a:buChar char="•"/>
              <a:defRPr sz="1800" b="0" i="0" kern="1200">
                <a:solidFill>
                  <a:schemeClr val="tx1">
                    <a:lumMod val="95000"/>
                    <a:lumOff val="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0"/>
              </a:spcBef>
              <a:spcAft>
                <a:spcPts val="600"/>
              </a:spcAft>
              <a:buFont typeface="Arial"/>
              <a:buChar char="•"/>
              <a:defRPr sz="1800" b="0" i="0" kern="1200">
                <a:solidFill>
                  <a:schemeClr val="tx1">
                    <a:lumMod val="95000"/>
                    <a:lumOff val="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NZ" b="1" dirty="0"/>
              <a:t>Evidence spotlight</a:t>
            </a:r>
            <a:endParaRPr lang="en-NZ" dirty="0"/>
          </a:p>
          <a:p>
            <a:pPr marL="0" indent="0">
              <a:buNone/>
            </a:pPr>
            <a:r>
              <a:rPr lang="en-NZ" dirty="0"/>
              <a:t>Research found no evidence of increased rates of serious injuries when tamariki are allowed to take controlled risks in play. These experiences can help tamariki build confidence, assess risk and develop resilience.</a:t>
            </a:r>
          </a:p>
        </p:txBody>
      </p:sp>
    </p:spTree>
    <p:extLst>
      <p:ext uri="{BB962C8B-B14F-4D97-AF65-F5344CB8AC3E}">
        <p14:creationId xmlns:p14="http://schemas.microsoft.com/office/powerpoint/2010/main" val="3466674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9B856-A94C-EA41-8550-8357DEB63C6D}"/>
              </a:ext>
            </a:extLst>
          </p:cNvPr>
          <p:cNvSpPr>
            <a:spLocks noGrp="1"/>
          </p:cNvSpPr>
          <p:nvPr>
            <p:ph type="title"/>
          </p:nvPr>
        </p:nvSpPr>
        <p:spPr>
          <a:xfrm>
            <a:off x="5590997" y="742719"/>
            <a:ext cx="6141464" cy="723698"/>
          </a:xfrm>
        </p:spPr>
        <p:txBody>
          <a:bodyPr>
            <a:normAutofit fontScale="90000"/>
          </a:bodyPr>
          <a:lstStyle/>
          <a:p>
            <a:r>
              <a:rPr lang="en-NZ" dirty="0"/>
              <a:t>Play supports learning </a:t>
            </a:r>
            <a:br>
              <a:rPr lang="en-NZ" dirty="0"/>
            </a:br>
            <a:r>
              <a:rPr lang="en-NZ" dirty="0"/>
              <a:t>and development</a:t>
            </a:r>
          </a:p>
        </p:txBody>
      </p:sp>
      <p:sp>
        <p:nvSpPr>
          <p:cNvPr id="3" name="Text Placeholder 2">
            <a:extLst>
              <a:ext uri="{FF2B5EF4-FFF2-40B4-BE49-F238E27FC236}">
                <a16:creationId xmlns:a16="http://schemas.microsoft.com/office/drawing/2014/main" id="{F4E05A19-C7A5-8E48-8E7B-93038968DE8A}"/>
              </a:ext>
            </a:extLst>
          </p:cNvPr>
          <p:cNvSpPr>
            <a:spLocks noGrp="1"/>
          </p:cNvSpPr>
          <p:nvPr>
            <p:ph type="body" sz="quarter" idx="15"/>
          </p:nvPr>
        </p:nvSpPr>
        <p:spPr>
          <a:xfrm>
            <a:off x="5580067" y="1842935"/>
            <a:ext cx="6148107" cy="4171933"/>
          </a:xfrm>
        </p:spPr>
        <p:txBody>
          <a:bodyPr/>
          <a:lstStyle/>
          <a:p>
            <a:pPr marL="0" indent="0">
              <a:buNone/>
            </a:pPr>
            <a:r>
              <a:rPr lang="en-NZ" dirty="0"/>
              <a:t>Evidence links play and movement with:</a:t>
            </a:r>
          </a:p>
          <a:p>
            <a:pPr lvl="0"/>
            <a:r>
              <a:rPr lang="en-NZ" dirty="0"/>
              <a:t>improved classroom engagement</a:t>
            </a:r>
          </a:p>
          <a:p>
            <a:pPr lvl="0"/>
            <a:r>
              <a:rPr lang="en-NZ" dirty="0"/>
              <a:t>better attention and memory</a:t>
            </a:r>
          </a:p>
          <a:p>
            <a:pPr lvl="0"/>
            <a:r>
              <a:rPr lang="en-NZ" dirty="0"/>
              <a:t>improved learning behaviours</a:t>
            </a:r>
          </a:p>
          <a:p>
            <a:pPr lvl="0">
              <a:spcAft>
                <a:spcPts val="2000"/>
              </a:spcAft>
            </a:pPr>
            <a:r>
              <a:rPr lang="en-NZ" dirty="0"/>
              <a:t>positive educational outcomes.</a:t>
            </a:r>
          </a:p>
          <a:p>
            <a:pPr marL="0" indent="0">
              <a:buNone/>
            </a:pPr>
            <a:r>
              <a:rPr lang="en-NZ" dirty="0"/>
              <a:t>Play and learning work hand in hand.</a:t>
            </a:r>
          </a:p>
        </p:txBody>
      </p:sp>
      <p:pic>
        <p:nvPicPr>
          <p:cNvPr id="6" name="Picture Placeholder 5">
            <a:extLst>
              <a:ext uri="{FF2B5EF4-FFF2-40B4-BE49-F238E27FC236}">
                <a16:creationId xmlns:a16="http://schemas.microsoft.com/office/drawing/2014/main" id="{2B170BF5-BE00-A845-870A-0979C910339F}"/>
              </a:ext>
            </a:extLst>
          </p:cNvPr>
          <p:cNvPicPr>
            <a:picLocks noGrp="1" noChangeAspect="1"/>
          </p:cNvPicPr>
          <p:nvPr>
            <p:ph type="pic" sz="quarter" idx="16"/>
          </p:nvPr>
        </p:nvPicPr>
        <p:blipFill>
          <a:blip r:embed="rId2"/>
          <a:srcRect l="204" r="204"/>
          <a:stretch>
            <a:fillRect/>
          </a:stretch>
        </p:blipFill>
        <p:spPr/>
      </p:pic>
    </p:spTree>
    <p:extLst>
      <p:ext uri="{BB962C8B-B14F-4D97-AF65-F5344CB8AC3E}">
        <p14:creationId xmlns:p14="http://schemas.microsoft.com/office/powerpoint/2010/main" val="41830647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9B856-A94C-EA41-8550-8357DEB63C6D}"/>
              </a:ext>
            </a:extLst>
          </p:cNvPr>
          <p:cNvSpPr>
            <a:spLocks noGrp="1"/>
          </p:cNvSpPr>
          <p:nvPr>
            <p:ph type="title"/>
          </p:nvPr>
        </p:nvSpPr>
        <p:spPr>
          <a:xfrm>
            <a:off x="5590997" y="742719"/>
            <a:ext cx="6141464" cy="723698"/>
          </a:xfrm>
        </p:spPr>
        <p:txBody>
          <a:bodyPr>
            <a:normAutofit fontScale="90000"/>
          </a:bodyPr>
          <a:lstStyle/>
          <a:p>
            <a:r>
              <a:rPr lang="en-NZ" dirty="0"/>
              <a:t>Play builds social </a:t>
            </a:r>
            <a:br>
              <a:rPr lang="en-NZ" dirty="0"/>
            </a:br>
            <a:r>
              <a:rPr lang="en-NZ" dirty="0"/>
              <a:t>connection and belonging</a:t>
            </a:r>
          </a:p>
        </p:txBody>
      </p:sp>
      <p:sp>
        <p:nvSpPr>
          <p:cNvPr id="3" name="Text Placeholder 2">
            <a:extLst>
              <a:ext uri="{FF2B5EF4-FFF2-40B4-BE49-F238E27FC236}">
                <a16:creationId xmlns:a16="http://schemas.microsoft.com/office/drawing/2014/main" id="{F4E05A19-C7A5-8E48-8E7B-93038968DE8A}"/>
              </a:ext>
            </a:extLst>
          </p:cNvPr>
          <p:cNvSpPr>
            <a:spLocks noGrp="1"/>
          </p:cNvSpPr>
          <p:nvPr>
            <p:ph type="body" sz="quarter" idx="15"/>
          </p:nvPr>
        </p:nvSpPr>
        <p:spPr>
          <a:xfrm>
            <a:off x="5580067" y="1842935"/>
            <a:ext cx="6148107" cy="4171933"/>
          </a:xfrm>
        </p:spPr>
        <p:txBody>
          <a:bodyPr/>
          <a:lstStyle/>
          <a:p>
            <a:pPr marL="0" indent="0">
              <a:buNone/>
            </a:pPr>
            <a:r>
              <a:rPr lang="en-NZ" dirty="0"/>
              <a:t>Play supports:</a:t>
            </a:r>
          </a:p>
          <a:p>
            <a:pPr lvl="0"/>
            <a:r>
              <a:rPr lang="en-NZ" dirty="0"/>
              <a:t>friendships and peer relationships</a:t>
            </a:r>
          </a:p>
          <a:p>
            <a:pPr lvl="0"/>
            <a:r>
              <a:rPr lang="en-NZ" dirty="0"/>
              <a:t>social skills and empathy</a:t>
            </a:r>
          </a:p>
          <a:p>
            <a:pPr lvl="0"/>
            <a:r>
              <a:rPr lang="en-NZ" dirty="0"/>
              <a:t>whānau and community connections</a:t>
            </a:r>
          </a:p>
          <a:p>
            <a:pPr lvl="0">
              <a:spcAft>
                <a:spcPts val="2000"/>
              </a:spcAft>
            </a:pPr>
            <a:r>
              <a:rPr lang="en-NZ" dirty="0"/>
              <a:t>a stronger sense of belonging.</a:t>
            </a:r>
          </a:p>
          <a:p>
            <a:pPr marL="0" indent="0">
              <a:buNone/>
            </a:pPr>
            <a:r>
              <a:rPr lang="en-NZ" dirty="0"/>
              <a:t>These foundations help tamariki </a:t>
            </a:r>
            <a:br>
              <a:rPr lang="en-NZ" dirty="0"/>
            </a:br>
            <a:r>
              <a:rPr lang="en-NZ" dirty="0"/>
              <a:t>build positive relationships throughout </a:t>
            </a:r>
            <a:br>
              <a:rPr lang="en-NZ" dirty="0"/>
            </a:br>
            <a:r>
              <a:rPr lang="en-NZ" dirty="0"/>
              <a:t>life and contribute to more connected communities.</a:t>
            </a:r>
          </a:p>
        </p:txBody>
      </p:sp>
      <p:pic>
        <p:nvPicPr>
          <p:cNvPr id="6" name="Picture Placeholder 5">
            <a:extLst>
              <a:ext uri="{FF2B5EF4-FFF2-40B4-BE49-F238E27FC236}">
                <a16:creationId xmlns:a16="http://schemas.microsoft.com/office/drawing/2014/main" id="{2B170BF5-BE00-A845-870A-0979C910339F}"/>
              </a:ext>
            </a:extLst>
          </p:cNvPr>
          <p:cNvPicPr>
            <a:picLocks noGrp="1" noChangeAspect="1"/>
          </p:cNvPicPr>
          <p:nvPr>
            <p:ph type="pic" sz="quarter" idx="16"/>
          </p:nvPr>
        </p:nvPicPr>
        <p:blipFill>
          <a:blip r:embed="rId2"/>
          <a:stretch>
            <a:fillRect/>
          </a:stretch>
        </p:blipFill>
        <p:spPr>
          <a:xfrm>
            <a:off x="0" y="14051"/>
            <a:ext cx="4989443" cy="6829898"/>
          </a:xfrm>
        </p:spPr>
      </p:pic>
    </p:spTree>
    <p:extLst>
      <p:ext uri="{BB962C8B-B14F-4D97-AF65-F5344CB8AC3E}">
        <p14:creationId xmlns:p14="http://schemas.microsoft.com/office/powerpoint/2010/main" val="3271586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9B856-A94C-EA41-8550-8357DEB63C6D}"/>
              </a:ext>
            </a:extLst>
          </p:cNvPr>
          <p:cNvSpPr>
            <a:spLocks noGrp="1"/>
          </p:cNvSpPr>
          <p:nvPr>
            <p:ph type="title"/>
          </p:nvPr>
        </p:nvSpPr>
        <p:spPr>
          <a:xfrm>
            <a:off x="5590997" y="742719"/>
            <a:ext cx="6141464" cy="723698"/>
          </a:xfrm>
        </p:spPr>
        <p:txBody>
          <a:bodyPr>
            <a:normAutofit fontScale="90000"/>
          </a:bodyPr>
          <a:lstStyle/>
          <a:p>
            <a:r>
              <a:rPr lang="en-NZ" dirty="0"/>
              <a:t>Play strengthens </a:t>
            </a:r>
            <a:br>
              <a:rPr lang="en-NZ" dirty="0"/>
            </a:br>
            <a:r>
              <a:rPr lang="en-NZ" dirty="0"/>
              <a:t>cultural identity</a:t>
            </a:r>
          </a:p>
        </p:txBody>
      </p:sp>
      <p:sp>
        <p:nvSpPr>
          <p:cNvPr id="3" name="Text Placeholder 2">
            <a:extLst>
              <a:ext uri="{FF2B5EF4-FFF2-40B4-BE49-F238E27FC236}">
                <a16:creationId xmlns:a16="http://schemas.microsoft.com/office/drawing/2014/main" id="{F4E05A19-C7A5-8E48-8E7B-93038968DE8A}"/>
              </a:ext>
            </a:extLst>
          </p:cNvPr>
          <p:cNvSpPr>
            <a:spLocks noGrp="1"/>
          </p:cNvSpPr>
          <p:nvPr>
            <p:ph type="body" sz="quarter" idx="15"/>
          </p:nvPr>
        </p:nvSpPr>
        <p:spPr>
          <a:xfrm>
            <a:off x="5580067" y="1842935"/>
            <a:ext cx="6148107" cy="4171933"/>
          </a:xfrm>
        </p:spPr>
        <p:txBody>
          <a:bodyPr/>
          <a:lstStyle/>
          <a:p>
            <a:pPr marL="0" indent="0">
              <a:buNone/>
            </a:pPr>
            <a:r>
              <a:rPr lang="en-NZ" dirty="0"/>
              <a:t>Play can:</a:t>
            </a:r>
          </a:p>
          <a:p>
            <a:pPr lvl="0"/>
            <a:r>
              <a:rPr lang="en-NZ" dirty="0"/>
              <a:t>strengthen cultural identity</a:t>
            </a:r>
          </a:p>
          <a:p>
            <a:pPr lvl="0"/>
            <a:r>
              <a:rPr lang="en-NZ" dirty="0"/>
              <a:t>support language and cultural knowledge</a:t>
            </a:r>
          </a:p>
          <a:p>
            <a:pPr lvl="0"/>
            <a:r>
              <a:rPr lang="en-NZ" dirty="0"/>
              <a:t>build connections to people and place</a:t>
            </a:r>
          </a:p>
          <a:p>
            <a:pPr lvl="0">
              <a:spcAft>
                <a:spcPts val="2000"/>
              </a:spcAft>
            </a:pPr>
            <a:r>
              <a:rPr lang="en-NZ" dirty="0"/>
              <a:t>foster belonging and community connection.</a:t>
            </a:r>
          </a:p>
          <a:p>
            <a:pPr marL="0" indent="0">
              <a:buNone/>
            </a:pPr>
            <a:r>
              <a:rPr lang="en-NZ" dirty="0"/>
              <a:t>Play is a powerful way to </a:t>
            </a:r>
            <a:br>
              <a:rPr lang="en-NZ" dirty="0"/>
            </a:br>
            <a:r>
              <a:rPr lang="en-NZ" dirty="0"/>
              <a:t>strengthen identity and culture. </a:t>
            </a:r>
          </a:p>
        </p:txBody>
      </p:sp>
      <p:pic>
        <p:nvPicPr>
          <p:cNvPr id="6" name="Picture Placeholder 5">
            <a:extLst>
              <a:ext uri="{FF2B5EF4-FFF2-40B4-BE49-F238E27FC236}">
                <a16:creationId xmlns:a16="http://schemas.microsoft.com/office/drawing/2014/main" id="{2B170BF5-BE00-A845-870A-0979C910339F}"/>
              </a:ext>
            </a:extLst>
          </p:cNvPr>
          <p:cNvPicPr>
            <a:picLocks noGrp="1" noChangeAspect="1"/>
          </p:cNvPicPr>
          <p:nvPr>
            <p:ph type="pic" sz="quarter" idx="16"/>
          </p:nvPr>
        </p:nvPicPr>
        <p:blipFill>
          <a:blip r:embed="rId2"/>
          <a:stretch>
            <a:fillRect/>
          </a:stretch>
        </p:blipFill>
        <p:spPr>
          <a:xfrm>
            <a:off x="0" y="14051"/>
            <a:ext cx="4989442" cy="6829898"/>
          </a:xfrm>
        </p:spPr>
      </p:pic>
    </p:spTree>
    <p:extLst>
      <p:ext uri="{BB962C8B-B14F-4D97-AF65-F5344CB8AC3E}">
        <p14:creationId xmlns:p14="http://schemas.microsoft.com/office/powerpoint/2010/main" val="3123902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CC83EA1A-F779-9749-A211-6371AD8C5D06}"/>
              </a:ext>
            </a:extLst>
          </p:cNvPr>
          <p:cNvSpPr/>
          <p:nvPr/>
        </p:nvSpPr>
        <p:spPr>
          <a:xfrm>
            <a:off x="571736" y="2193634"/>
            <a:ext cx="11003492" cy="3013067"/>
          </a:xfrm>
          <a:prstGeom prst="roundRect">
            <a:avLst>
              <a:gd name="adj" fmla="val 6970"/>
            </a:avLst>
          </a:prstGeom>
          <a:solidFill>
            <a:srgbClr val="BE1D37">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678266-E4CD-3744-9A18-F85759AF941A}"/>
              </a:ext>
            </a:extLst>
          </p:cNvPr>
          <p:cNvSpPr>
            <a:spLocks noGrp="1"/>
          </p:cNvSpPr>
          <p:nvPr>
            <p:ph type="title"/>
          </p:nvPr>
        </p:nvSpPr>
        <p:spPr/>
        <p:txBody>
          <a:bodyPr/>
          <a:lstStyle/>
          <a:p>
            <a:r>
              <a:rPr lang="en-NZ" dirty="0"/>
              <a:t>Tamariki lead play. Adults make it possible.</a:t>
            </a:r>
            <a:endParaRPr lang="en-US" dirty="0"/>
          </a:p>
        </p:txBody>
      </p:sp>
      <p:sp>
        <p:nvSpPr>
          <p:cNvPr id="3" name="Text Placeholder 2">
            <a:extLst>
              <a:ext uri="{FF2B5EF4-FFF2-40B4-BE49-F238E27FC236}">
                <a16:creationId xmlns:a16="http://schemas.microsoft.com/office/drawing/2014/main" id="{D2F2B033-3A34-604F-A32E-21B77D2B381F}"/>
              </a:ext>
            </a:extLst>
          </p:cNvPr>
          <p:cNvSpPr>
            <a:spLocks noGrp="1"/>
          </p:cNvSpPr>
          <p:nvPr>
            <p:ph type="body" sz="quarter" idx="15"/>
          </p:nvPr>
        </p:nvSpPr>
        <p:spPr>
          <a:xfrm>
            <a:off x="560806" y="1391114"/>
            <a:ext cx="10115324" cy="588294"/>
          </a:xfrm>
        </p:spPr>
        <p:txBody>
          <a:bodyPr/>
          <a:lstStyle/>
          <a:p>
            <a:pPr marL="0" indent="0">
              <a:buNone/>
            </a:pPr>
            <a:r>
              <a:rPr lang="en-NZ" dirty="0"/>
              <a:t>Opportunities for tamariki to play are influenced by decisions about:</a:t>
            </a:r>
          </a:p>
          <a:p>
            <a:pPr marL="0" indent="0">
              <a:buNone/>
            </a:pPr>
            <a:endParaRPr lang="en-US" dirty="0"/>
          </a:p>
        </p:txBody>
      </p:sp>
      <p:sp>
        <p:nvSpPr>
          <p:cNvPr id="4" name="Text Placeholder 2">
            <a:extLst>
              <a:ext uri="{FF2B5EF4-FFF2-40B4-BE49-F238E27FC236}">
                <a16:creationId xmlns:a16="http://schemas.microsoft.com/office/drawing/2014/main" id="{16C6DCC7-F89B-FB40-931C-519C8686CBB4}"/>
              </a:ext>
            </a:extLst>
          </p:cNvPr>
          <p:cNvSpPr txBox="1">
            <a:spLocks/>
          </p:cNvSpPr>
          <p:nvPr/>
        </p:nvSpPr>
        <p:spPr>
          <a:xfrm>
            <a:off x="924768" y="4281128"/>
            <a:ext cx="1429186" cy="588294"/>
          </a:xfrm>
          <a:prstGeom prst="rect">
            <a:avLst/>
          </a:prstGeom>
        </p:spPr>
        <p:txBody>
          <a:bodyPr vert="horz" lIns="0" tIns="0" rIns="0" bIns="0" rtlCol="0" anchor="t" anchorCtr="0">
            <a:noAutofit/>
          </a:bodyPr>
          <a:lstStyle>
            <a:lvl1pPr marL="228600" indent="-228600" algn="l" defTabSz="914400" rtl="0" eaLnBrk="1" latinLnBrk="0" hangingPunct="1">
              <a:lnSpc>
                <a:spcPct val="100000"/>
              </a:lnSpc>
              <a:spcBef>
                <a:spcPts val="0"/>
              </a:spcBef>
              <a:spcAft>
                <a:spcPts val="800"/>
              </a:spcAft>
              <a:buFont typeface="Arial"/>
              <a:buChar char="•"/>
              <a:defRPr sz="2400" b="0" i="0" kern="1200">
                <a:solidFill>
                  <a:schemeClr val="tx1">
                    <a:lumMod val="95000"/>
                    <a:lumOff val="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0"/>
              </a:spcBef>
              <a:spcAft>
                <a:spcPts val="600"/>
              </a:spcAft>
              <a:buFont typeface="Arial"/>
              <a:buChar char="•"/>
              <a:defRPr sz="2400" b="0" i="0" kern="1200">
                <a:solidFill>
                  <a:schemeClr val="tx1">
                    <a:lumMod val="95000"/>
                    <a:lumOff val="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0"/>
              </a:spcBef>
              <a:spcAft>
                <a:spcPts val="600"/>
              </a:spcAft>
              <a:buFont typeface="Arial"/>
              <a:buChar char="•"/>
              <a:defRPr sz="2000" b="0" i="0" kern="1200">
                <a:solidFill>
                  <a:schemeClr val="tx1">
                    <a:lumMod val="95000"/>
                    <a:lumOff val="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0"/>
              </a:spcBef>
              <a:spcAft>
                <a:spcPts val="600"/>
              </a:spcAft>
              <a:buFont typeface="Arial"/>
              <a:buChar char="•"/>
              <a:defRPr sz="1800" b="0" i="0" kern="1200">
                <a:solidFill>
                  <a:schemeClr val="tx1">
                    <a:lumMod val="95000"/>
                    <a:lumOff val="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0"/>
              </a:spcBef>
              <a:spcAft>
                <a:spcPts val="600"/>
              </a:spcAft>
              <a:buFont typeface="Arial"/>
              <a:buChar char="•"/>
              <a:defRPr sz="1800" b="0" i="0" kern="1200">
                <a:solidFill>
                  <a:schemeClr val="tx1">
                    <a:lumMod val="95000"/>
                    <a:lumOff val="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NZ" b="1" dirty="0"/>
              <a:t>Time</a:t>
            </a:r>
          </a:p>
          <a:p>
            <a:pPr marL="0" indent="0">
              <a:buFont typeface="Arial"/>
              <a:buNone/>
            </a:pPr>
            <a:endParaRPr lang="en-US" dirty="0"/>
          </a:p>
        </p:txBody>
      </p:sp>
      <p:pic>
        <p:nvPicPr>
          <p:cNvPr id="6" name="Picture 5">
            <a:extLst>
              <a:ext uri="{FF2B5EF4-FFF2-40B4-BE49-F238E27FC236}">
                <a16:creationId xmlns:a16="http://schemas.microsoft.com/office/drawing/2014/main" id="{3B3BA0D8-FF8C-DA42-86FB-8DBD106B07D6}"/>
              </a:ext>
            </a:extLst>
          </p:cNvPr>
          <p:cNvPicPr>
            <a:picLocks noChangeAspect="1"/>
          </p:cNvPicPr>
          <p:nvPr/>
        </p:nvPicPr>
        <p:blipFill>
          <a:blip r:embed="rId2"/>
          <a:stretch>
            <a:fillRect/>
          </a:stretch>
        </p:blipFill>
        <p:spPr>
          <a:xfrm>
            <a:off x="1034315" y="2851638"/>
            <a:ext cx="1210093" cy="1210093"/>
          </a:xfrm>
          <a:prstGeom prst="rect">
            <a:avLst/>
          </a:prstGeom>
        </p:spPr>
      </p:pic>
      <p:sp>
        <p:nvSpPr>
          <p:cNvPr id="7" name="Text Placeholder 2">
            <a:extLst>
              <a:ext uri="{FF2B5EF4-FFF2-40B4-BE49-F238E27FC236}">
                <a16:creationId xmlns:a16="http://schemas.microsoft.com/office/drawing/2014/main" id="{D88B98E6-96D4-E34A-9ACC-6DC3989F79E4}"/>
              </a:ext>
            </a:extLst>
          </p:cNvPr>
          <p:cNvSpPr txBox="1">
            <a:spLocks/>
          </p:cNvSpPr>
          <p:nvPr/>
        </p:nvSpPr>
        <p:spPr>
          <a:xfrm>
            <a:off x="2687939" y="4281128"/>
            <a:ext cx="1429186" cy="588294"/>
          </a:xfrm>
          <a:prstGeom prst="rect">
            <a:avLst/>
          </a:prstGeom>
        </p:spPr>
        <p:txBody>
          <a:bodyPr vert="horz" lIns="0" tIns="0" rIns="0" bIns="0" rtlCol="0" anchor="t" anchorCtr="0">
            <a:noAutofit/>
          </a:bodyPr>
          <a:lstStyle>
            <a:lvl1pPr marL="228600" indent="-228600" algn="l" defTabSz="914400" rtl="0" eaLnBrk="1" latinLnBrk="0" hangingPunct="1">
              <a:lnSpc>
                <a:spcPct val="100000"/>
              </a:lnSpc>
              <a:spcBef>
                <a:spcPts val="0"/>
              </a:spcBef>
              <a:spcAft>
                <a:spcPts val="800"/>
              </a:spcAft>
              <a:buFont typeface="Arial"/>
              <a:buChar char="•"/>
              <a:defRPr sz="2400" b="0" i="0" kern="1200">
                <a:solidFill>
                  <a:schemeClr val="tx1">
                    <a:lumMod val="95000"/>
                    <a:lumOff val="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0"/>
              </a:spcBef>
              <a:spcAft>
                <a:spcPts val="600"/>
              </a:spcAft>
              <a:buFont typeface="Arial"/>
              <a:buChar char="•"/>
              <a:defRPr sz="2400" b="0" i="0" kern="1200">
                <a:solidFill>
                  <a:schemeClr val="tx1">
                    <a:lumMod val="95000"/>
                    <a:lumOff val="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0"/>
              </a:spcBef>
              <a:spcAft>
                <a:spcPts val="600"/>
              </a:spcAft>
              <a:buFont typeface="Arial"/>
              <a:buChar char="•"/>
              <a:defRPr sz="2000" b="0" i="0" kern="1200">
                <a:solidFill>
                  <a:schemeClr val="tx1">
                    <a:lumMod val="95000"/>
                    <a:lumOff val="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0"/>
              </a:spcBef>
              <a:spcAft>
                <a:spcPts val="600"/>
              </a:spcAft>
              <a:buFont typeface="Arial"/>
              <a:buChar char="•"/>
              <a:defRPr sz="1800" b="0" i="0" kern="1200">
                <a:solidFill>
                  <a:schemeClr val="tx1">
                    <a:lumMod val="95000"/>
                    <a:lumOff val="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0"/>
              </a:spcBef>
              <a:spcAft>
                <a:spcPts val="600"/>
              </a:spcAft>
              <a:buFont typeface="Arial"/>
              <a:buChar char="•"/>
              <a:defRPr sz="1800" b="0" i="0" kern="1200">
                <a:solidFill>
                  <a:schemeClr val="tx1">
                    <a:lumMod val="95000"/>
                    <a:lumOff val="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NZ" b="1" dirty="0"/>
              <a:t>Space</a:t>
            </a:r>
            <a:endParaRPr lang="en-US" dirty="0"/>
          </a:p>
        </p:txBody>
      </p:sp>
      <p:pic>
        <p:nvPicPr>
          <p:cNvPr id="8" name="Picture 7">
            <a:extLst>
              <a:ext uri="{FF2B5EF4-FFF2-40B4-BE49-F238E27FC236}">
                <a16:creationId xmlns:a16="http://schemas.microsoft.com/office/drawing/2014/main" id="{4C18EDA9-1CDA-624E-8DB5-0E6BD9B99A0A}"/>
              </a:ext>
            </a:extLst>
          </p:cNvPr>
          <p:cNvPicPr>
            <a:picLocks noChangeAspect="1"/>
          </p:cNvPicPr>
          <p:nvPr/>
        </p:nvPicPr>
        <p:blipFill>
          <a:blip r:embed="rId3"/>
          <a:stretch>
            <a:fillRect/>
          </a:stretch>
        </p:blipFill>
        <p:spPr>
          <a:xfrm>
            <a:off x="2797486" y="2851638"/>
            <a:ext cx="1210093" cy="1210093"/>
          </a:xfrm>
          <a:prstGeom prst="rect">
            <a:avLst/>
          </a:prstGeom>
        </p:spPr>
      </p:pic>
      <p:sp>
        <p:nvSpPr>
          <p:cNvPr id="9" name="Text Placeholder 2">
            <a:extLst>
              <a:ext uri="{FF2B5EF4-FFF2-40B4-BE49-F238E27FC236}">
                <a16:creationId xmlns:a16="http://schemas.microsoft.com/office/drawing/2014/main" id="{885D96E8-06D2-E04C-BC7B-64FF3AF59AE8}"/>
              </a:ext>
            </a:extLst>
          </p:cNvPr>
          <p:cNvSpPr txBox="1">
            <a:spLocks/>
          </p:cNvSpPr>
          <p:nvPr/>
        </p:nvSpPr>
        <p:spPr>
          <a:xfrm>
            <a:off x="4451111" y="4281128"/>
            <a:ext cx="1429186" cy="588294"/>
          </a:xfrm>
          <a:prstGeom prst="rect">
            <a:avLst/>
          </a:prstGeom>
        </p:spPr>
        <p:txBody>
          <a:bodyPr vert="horz" lIns="0" tIns="0" rIns="0" bIns="0" rtlCol="0" anchor="t" anchorCtr="0">
            <a:noAutofit/>
          </a:bodyPr>
          <a:lstStyle>
            <a:lvl1pPr marL="228600" indent="-228600" algn="l" defTabSz="914400" rtl="0" eaLnBrk="1" latinLnBrk="0" hangingPunct="1">
              <a:lnSpc>
                <a:spcPct val="100000"/>
              </a:lnSpc>
              <a:spcBef>
                <a:spcPts val="0"/>
              </a:spcBef>
              <a:spcAft>
                <a:spcPts val="800"/>
              </a:spcAft>
              <a:buFont typeface="Arial"/>
              <a:buChar char="•"/>
              <a:defRPr sz="2400" b="0" i="0" kern="1200">
                <a:solidFill>
                  <a:schemeClr val="tx1">
                    <a:lumMod val="95000"/>
                    <a:lumOff val="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0"/>
              </a:spcBef>
              <a:spcAft>
                <a:spcPts val="600"/>
              </a:spcAft>
              <a:buFont typeface="Arial"/>
              <a:buChar char="•"/>
              <a:defRPr sz="2400" b="0" i="0" kern="1200">
                <a:solidFill>
                  <a:schemeClr val="tx1">
                    <a:lumMod val="95000"/>
                    <a:lumOff val="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0"/>
              </a:spcBef>
              <a:spcAft>
                <a:spcPts val="600"/>
              </a:spcAft>
              <a:buFont typeface="Arial"/>
              <a:buChar char="•"/>
              <a:defRPr sz="2000" b="0" i="0" kern="1200">
                <a:solidFill>
                  <a:schemeClr val="tx1">
                    <a:lumMod val="95000"/>
                    <a:lumOff val="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0"/>
              </a:spcBef>
              <a:spcAft>
                <a:spcPts val="600"/>
              </a:spcAft>
              <a:buFont typeface="Arial"/>
              <a:buChar char="•"/>
              <a:defRPr sz="1800" b="0" i="0" kern="1200">
                <a:solidFill>
                  <a:schemeClr val="tx1">
                    <a:lumMod val="95000"/>
                    <a:lumOff val="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0"/>
              </a:spcBef>
              <a:spcAft>
                <a:spcPts val="600"/>
              </a:spcAft>
              <a:buFont typeface="Arial"/>
              <a:buChar char="•"/>
              <a:defRPr sz="1800" b="0" i="0" kern="1200">
                <a:solidFill>
                  <a:schemeClr val="tx1">
                    <a:lumMod val="95000"/>
                    <a:lumOff val="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NZ" b="1" dirty="0"/>
              <a:t>Access</a:t>
            </a:r>
          </a:p>
          <a:p>
            <a:pPr marL="0" indent="0">
              <a:buFont typeface="Arial"/>
              <a:buNone/>
            </a:pPr>
            <a:endParaRPr lang="en-US" dirty="0"/>
          </a:p>
        </p:txBody>
      </p:sp>
      <p:pic>
        <p:nvPicPr>
          <p:cNvPr id="10" name="Picture 9">
            <a:extLst>
              <a:ext uri="{FF2B5EF4-FFF2-40B4-BE49-F238E27FC236}">
                <a16:creationId xmlns:a16="http://schemas.microsoft.com/office/drawing/2014/main" id="{787FDB1D-33D3-8641-87E1-C6A24507C3CC}"/>
              </a:ext>
            </a:extLst>
          </p:cNvPr>
          <p:cNvPicPr>
            <a:picLocks noChangeAspect="1"/>
          </p:cNvPicPr>
          <p:nvPr/>
        </p:nvPicPr>
        <p:blipFill>
          <a:blip r:embed="rId4"/>
          <a:stretch>
            <a:fillRect/>
          </a:stretch>
        </p:blipFill>
        <p:spPr>
          <a:xfrm>
            <a:off x="4560658" y="2851638"/>
            <a:ext cx="1210093" cy="1210093"/>
          </a:xfrm>
          <a:prstGeom prst="rect">
            <a:avLst/>
          </a:prstGeom>
        </p:spPr>
      </p:pic>
      <p:sp>
        <p:nvSpPr>
          <p:cNvPr id="11" name="Text Placeholder 2">
            <a:extLst>
              <a:ext uri="{FF2B5EF4-FFF2-40B4-BE49-F238E27FC236}">
                <a16:creationId xmlns:a16="http://schemas.microsoft.com/office/drawing/2014/main" id="{1331F3CF-8BB0-B740-BC46-B9E7E2A6D89E}"/>
              </a:ext>
            </a:extLst>
          </p:cNvPr>
          <p:cNvSpPr txBox="1">
            <a:spLocks/>
          </p:cNvSpPr>
          <p:nvPr/>
        </p:nvSpPr>
        <p:spPr>
          <a:xfrm>
            <a:off x="6214283" y="4281128"/>
            <a:ext cx="1429186" cy="588294"/>
          </a:xfrm>
          <a:prstGeom prst="rect">
            <a:avLst/>
          </a:prstGeom>
        </p:spPr>
        <p:txBody>
          <a:bodyPr vert="horz" lIns="0" tIns="0" rIns="0" bIns="0" rtlCol="0" anchor="t" anchorCtr="0">
            <a:noAutofit/>
          </a:bodyPr>
          <a:lstStyle>
            <a:lvl1pPr marL="228600" indent="-228600" algn="l" defTabSz="914400" rtl="0" eaLnBrk="1" latinLnBrk="0" hangingPunct="1">
              <a:lnSpc>
                <a:spcPct val="100000"/>
              </a:lnSpc>
              <a:spcBef>
                <a:spcPts val="0"/>
              </a:spcBef>
              <a:spcAft>
                <a:spcPts val="800"/>
              </a:spcAft>
              <a:buFont typeface="Arial"/>
              <a:buChar char="•"/>
              <a:defRPr sz="2400" b="0" i="0" kern="1200">
                <a:solidFill>
                  <a:schemeClr val="tx1">
                    <a:lumMod val="95000"/>
                    <a:lumOff val="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0"/>
              </a:spcBef>
              <a:spcAft>
                <a:spcPts val="600"/>
              </a:spcAft>
              <a:buFont typeface="Arial"/>
              <a:buChar char="•"/>
              <a:defRPr sz="2400" b="0" i="0" kern="1200">
                <a:solidFill>
                  <a:schemeClr val="tx1">
                    <a:lumMod val="95000"/>
                    <a:lumOff val="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0"/>
              </a:spcBef>
              <a:spcAft>
                <a:spcPts val="600"/>
              </a:spcAft>
              <a:buFont typeface="Arial"/>
              <a:buChar char="•"/>
              <a:defRPr sz="2000" b="0" i="0" kern="1200">
                <a:solidFill>
                  <a:schemeClr val="tx1">
                    <a:lumMod val="95000"/>
                    <a:lumOff val="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0"/>
              </a:spcBef>
              <a:spcAft>
                <a:spcPts val="600"/>
              </a:spcAft>
              <a:buFont typeface="Arial"/>
              <a:buChar char="•"/>
              <a:defRPr sz="1800" b="0" i="0" kern="1200">
                <a:solidFill>
                  <a:schemeClr val="tx1">
                    <a:lumMod val="95000"/>
                    <a:lumOff val="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0"/>
              </a:spcBef>
              <a:spcAft>
                <a:spcPts val="600"/>
              </a:spcAft>
              <a:buFont typeface="Arial"/>
              <a:buChar char="•"/>
              <a:defRPr sz="1800" b="0" i="0" kern="1200">
                <a:solidFill>
                  <a:schemeClr val="tx1">
                    <a:lumMod val="95000"/>
                    <a:lumOff val="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NZ" b="1" dirty="0"/>
              <a:t>Planning</a:t>
            </a:r>
            <a:endParaRPr lang="en-US" dirty="0"/>
          </a:p>
        </p:txBody>
      </p:sp>
      <p:pic>
        <p:nvPicPr>
          <p:cNvPr id="12" name="Picture 11">
            <a:extLst>
              <a:ext uri="{FF2B5EF4-FFF2-40B4-BE49-F238E27FC236}">
                <a16:creationId xmlns:a16="http://schemas.microsoft.com/office/drawing/2014/main" id="{F77BBFB3-3F25-F042-96DE-5EC1312E83CB}"/>
              </a:ext>
            </a:extLst>
          </p:cNvPr>
          <p:cNvPicPr>
            <a:picLocks noChangeAspect="1"/>
          </p:cNvPicPr>
          <p:nvPr/>
        </p:nvPicPr>
        <p:blipFill>
          <a:blip r:embed="rId5"/>
          <a:stretch>
            <a:fillRect/>
          </a:stretch>
        </p:blipFill>
        <p:spPr>
          <a:xfrm>
            <a:off x="6323830" y="2851638"/>
            <a:ext cx="1210093" cy="1210093"/>
          </a:xfrm>
          <a:prstGeom prst="rect">
            <a:avLst/>
          </a:prstGeom>
        </p:spPr>
      </p:pic>
      <p:sp>
        <p:nvSpPr>
          <p:cNvPr id="13" name="Text Placeholder 2">
            <a:extLst>
              <a:ext uri="{FF2B5EF4-FFF2-40B4-BE49-F238E27FC236}">
                <a16:creationId xmlns:a16="http://schemas.microsoft.com/office/drawing/2014/main" id="{4D55151E-0D4C-304C-95C4-CFCE86706AFC}"/>
              </a:ext>
            </a:extLst>
          </p:cNvPr>
          <p:cNvSpPr txBox="1">
            <a:spLocks/>
          </p:cNvSpPr>
          <p:nvPr/>
        </p:nvSpPr>
        <p:spPr>
          <a:xfrm>
            <a:off x="7977454" y="4281128"/>
            <a:ext cx="1429186" cy="588294"/>
          </a:xfrm>
          <a:prstGeom prst="rect">
            <a:avLst/>
          </a:prstGeom>
        </p:spPr>
        <p:txBody>
          <a:bodyPr vert="horz" lIns="0" tIns="0" rIns="0" bIns="0" rtlCol="0" anchor="t" anchorCtr="0">
            <a:noAutofit/>
          </a:bodyPr>
          <a:lstStyle>
            <a:lvl1pPr marL="228600" indent="-228600" algn="l" defTabSz="914400" rtl="0" eaLnBrk="1" latinLnBrk="0" hangingPunct="1">
              <a:lnSpc>
                <a:spcPct val="100000"/>
              </a:lnSpc>
              <a:spcBef>
                <a:spcPts val="0"/>
              </a:spcBef>
              <a:spcAft>
                <a:spcPts val="800"/>
              </a:spcAft>
              <a:buFont typeface="Arial"/>
              <a:buChar char="•"/>
              <a:defRPr sz="2400" b="0" i="0" kern="1200">
                <a:solidFill>
                  <a:schemeClr val="tx1">
                    <a:lumMod val="95000"/>
                    <a:lumOff val="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0"/>
              </a:spcBef>
              <a:spcAft>
                <a:spcPts val="600"/>
              </a:spcAft>
              <a:buFont typeface="Arial"/>
              <a:buChar char="•"/>
              <a:defRPr sz="2400" b="0" i="0" kern="1200">
                <a:solidFill>
                  <a:schemeClr val="tx1">
                    <a:lumMod val="95000"/>
                    <a:lumOff val="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0"/>
              </a:spcBef>
              <a:spcAft>
                <a:spcPts val="600"/>
              </a:spcAft>
              <a:buFont typeface="Arial"/>
              <a:buChar char="•"/>
              <a:defRPr sz="2000" b="0" i="0" kern="1200">
                <a:solidFill>
                  <a:schemeClr val="tx1">
                    <a:lumMod val="95000"/>
                    <a:lumOff val="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0"/>
              </a:spcBef>
              <a:spcAft>
                <a:spcPts val="600"/>
              </a:spcAft>
              <a:buFont typeface="Arial"/>
              <a:buChar char="•"/>
              <a:defRPr sz="1800" b="0" i="0" kern="1200">
                <a:solidFill>
                  <a:schemeClr val="tx1">
                    <a:lumMod val="95000"/>
                    <a:lumOff val="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0"/>
              </a:spcBef>
              <a:spcAft>
                <a:spcPts val="600"/>
              </a:spcAft>
              <a:buFont typeface="Arial"/>
              <a:buChar char="•"/>
              <a:defRPr sz="1800" b="0" i="0" kern="1200">
                <a:solidFill>
                  <a:schemeClr val="tx1">
                    <a:lumMod val="95000"/>
                    <a:lumOff val="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NZ" b="1" dirty="0"/>
              <a:t>Funding</a:t>
            </a:r>
            <a:endParaRPr lang="en-US" dirty="0"/>
          </a:p>
        </p:txBody>
      </p:sp>
      <p:pic>
        <p:nvPicPr>
          <p:cNvPr id="14" name="Picture 13">
            <a:extLst>
              <a:ext uri="{FF2B5EF4-FFF2-40B4-BE49-F238E27FC236}">
                <a16:creationId xmlns:a16="http://schemas.microsoft.com/office/drawing/2014/main" id="{49BE5855-CD3C-674E-A54E-60C97F11D5B6}"/>
              </a:ext>
            </a:extLst>
          </p:cNvPr>
          <p:cNvPicPr>
            <a:picLocks noChangeAspect="1"/>
          </p:cNvPicPr>
          <p:nvPr/>
        </p:nvPicPr>
        <p:blipFill>
          <a:blip r:embed="rId6"/>
          <a:stretch>
            <a:fillRect/>
          </a:stretch>
        </p:blipFill>
        <p:spPr>
          <a:xfrm>
            <a:off x="8087001" y="2851638"/>
            <a:ext cx="1210093" cy="1210093"/>
          </a:xfrm>
          <a:prstGeom prst="rect">
            <a:avLst/>
          </a:prstGeom>
        </p:spPr>
      </p:pic>
      <p:sp>
        <p:nvSpPr>
          <p:cNvPr id="15" name="Text Placeholder 2">
            <a:extLst>
              <a:ext uri="{FF2B5EF4-FFF2-40B4-BE49-F238E27FC236}">
                <a16:creationId xmlns:a16="http://schemas.microsoft.com/office/drawing/2014/main" id="{3AAC3FA4-93AD-3548-912D-7E2474698FE0}"/>
              </a:ext>
            </a:extLst>
          </p:cNvPr>
          <p:cNvSpPr txBox="1">
            <a:spLocks/>
          </p:cNvSpPr>
          <p:nvPr/>
        </p:nvSpPr>
        <p:spPr>
          <a:xfrm>
            <a:off x="9740626" y="4281128"/>
            <a:ext cx="1429186" cy="588294"/>
          </a:xfrm>
          <a:prstGeom prst="rect">
            <a:avLst/>
          </a:prstGeom>
        </p:spPr>
        <p:txBody>
          <a:bodyPr vert="horz" lIns="0" tIns="0" rIns="0" bIns="0" rtlCol="0" anchor="t" anchorCtr="0">
            <a:noAutofit/>
          </a:bodyPr>
          <a:lstStyle>
            <a:lvl1pPr marL="228600" indent="-228600" algn="l" defTabSz="914400" rtl="0" eaLnBrk="1" latinLnBrk="0" hangingPunct="1">
              <a:lnSpc>
                <a:spcPct val="100000"/>
              </a:lnSpc>
              <a:spcBef>
                <a:spcPts val="0"/>
              </a:spcBef>
              <a:spcAft>
                <a:spcPts val="800"/>
              </a:spcAft>
              <a:buFont typeface="Arial"/>
              <a:buChar char="•"/>
              <a:defRPr sz="2400" b="0" i="0" kern="1200">
                <a:solidFill>
                  <a:schemeClr val="tx1">
                    <a:lumMod val="95000"/>
                    <a:lumOff val="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0"/>
              </a:spcBef>
              <a:spcAft>
                <a:spcPts val="600"/>
              </a:spcAft>
              <a:buFont typeface="Arial"/>
              <a:buChar char="•"/>
              <a:defRPr sz="2400" b="0" i="0" kern="1200">
                <a:solidFill>
                  <a:schemeClr val="tx1">
                    <a:lumMod val="95000"/>
                    <a:lumOff val="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0"/>
              </a:spcBef>
              <a:spcAft>
                <a:spcPts val="600"/>
              </a:spcAft>
              <a:buFont typeface="Arial"/>
              <a:buChar char="•"/>
              <a:defRPr sz="2000" b="0" i="0" kern="1200">
                <a:solidFill>
                  <a:schemeClr val="tx1">
                    <a:lumMod val="95000"/>
                    <a:lumOff val="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0"/>
              </a:spcBef>
              <a:spcAft>
                <a:spcPts val="600"/>
              </a:spcAft>
              <a:buFont typeface="Arial"/>
              <a:buChar char="•"/>
              <a:defRPr sz="1800" b="0" i="0" kern="1200">
                <a:solidFill>
                  <a:schemeClr val="tx1">
                    <a:lumMod val="95000"/>
                    <a:lumOff val="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0"/>
              </a:spcBef>
              <a:spcAft>
                <a:spcPts val="600"/>
              </a:spcAft>
              <a:buFont typeface="Arial"/>
              <a:buChar char="•"/>
              <a:defRPr sz="1800" b="0" i="0" kern="1200">
                <a:solidFill>
                  <a:schemeClr val="tx1">
                    <a:lumMod val="95000"/>
                    <a:lumOff val="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r>
              <a:rPr lang="en-NZ" b="1" dirty="0"/>
              <a:t>Policy</a:t>
            </a:r>
            <a:endParaRPr lang="en-US" dirty="0"/>
          </a:p>
        </p:txBody>
      </p:sp>
      <p:pic>
        <p:nvPicPr>
          <p:cNvPr id="16" name="Picture 15">
            <a:extLst>
              <a:ext uri="{FF2B5EF4-FFF2-40B4-BE49-F238E27FC236}">
                <a16:creationId xmlns:a16="http://schemas.microsoft.com/office/drawing/2014/main" id="{62198293-2E1D-C444-813E-2957CC2AA8A3}"/>
              </a:ext>
            </a:extLst>
          </p:cNvPr>
          <p:cNvPicPr>
            <a:picLocks noChangeAspect="1"/>
          </p:cNvPicPr>
          <p:nvPr/>
        </p:nvPicPr>
        <p:blipFill>
          <a:blip r:embed="rId7"/>
          <a:stretch>
            <a:fillRect/>
          </a:stretch>
        </p:blipFill>
        <p:spPr>
          <a:xfrm>
            <a:off x="9850173" y="2851638"/>
            <a:ext cx="1210093" cy="1210093"/>
          </a:xfrm>
          <a:prstGeom prst="rect">
            <a:avLst/>
          </a:prstGeom>
        </p:spPr>
      </p:pic>
    </p:spTree>
    <p:extLst>
      <p:ext uri="{BB962C8B-B14F-4D97-AF65-F5344CB8AC3E}">
        <p14:creationId xmlns:p14="http://schemas.microsoft.com/office/powerpoint/2010/main" val="2264542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9B856-A94C-EA41-8550-8357DEB63C6D}"/>
              </a:ext>
            </a:extLst>
          </p:cNvPr>
          <p:cNvSpPr>
            <a:spLocks noGrp="1"/>
          </p:cNvSpPr>
          <p:nvPr>
            <p:ph type="title"/>
          </p:nvPr>
        </p:nvSpPr>
        <p:spPr>
          <a:xfrm>
            <a:off x="5590997" y="742719"/>
            <a:ext cx="6141464" cy="723698"/>
          </a:xfrm>
        </p:spPr>
        <p:txBody>
          <a:bodyPr>
            <a:normAutofit fontScale="90000"/>
          </a:bodyPr>
          <a:lstStyle/>
          <a:p>
            <a:r>
              <a:rPr lang="en-NZ" dirty="0"/>
              <a:t>Everyone helps create </a:t>
            </a:r>
            <a:br>
              <a:rPr lang="en-NZ" dirty="0"/>
            </a:br>
            <a:r>
              <a:rPr lang="en-NZ" dirty="0"/>
              <a:t>the conditions for play</a:t>
            </a:r>
          </a:p>
        </p:txBody>
      </p:sp>
      <p:sp>
        <p:nvSpPr>
          <p:cNvPr id="3" name="Text Placeholder 2">
            <a:extLst>
              <a:ext uri="{FF2B5EF4-FFF2-40B4-BE49-F238E27FC236}">
                <a16:creationId xmlns:a16="http://schemas.microsoft.com/office/drawing/2014/main" id="{F4E05A19-C7A5-8E48-8E7B-93038968DE8A}"/>
              </a:ext>
            </a:extLst>
          </p:cNvPr>
          <p:cNvSpPr>
            <a:spLocks noGrp="1"/>
          </p:cNvSpPr>
          <p:nvPr>
            <p:ph type="body" sz="quarter" idx="15"/>
          </p:nvPr>
        </p:nvSpPr>
        <p:spPr>
          <a:xfrm>
            <a:off x="5580067" y="1842935"/>
            <a:ext cx="6393194" cy="4171933"/>
          </a:xfrm>
        </p:spPr>
        <p:txBody>
          <a:bodyPr/>
          <a:lstStyle/>
          <a:p>
            <a:pPr marL="0" indent="0">
              <a:buNone/>
            </a:pPr>
            <a:r>
              <a:rPr lang="en-NZ" sz="2000" dirty="0"/>
              <a:t>Creating opportunities for play requires action </a:t>
            </a:r>
            <a:br>
              <a:rPr lang="en-NZ" sz="2000" dirty="0"/>
            </a:br>
            <a:r>
              <a:rPr lang="en-NZ" sz="2000" dirty="0"/>
              <a:t>across sectors.</a:t>
            </a:r>
          </a:p>
          <a:p>
            <a:pPr marL="0" indent="0">
              <a:buNone/>
            </a:pPr>
            <a:r>
              <a:rPr lang="en-GB" sz="2000" dirty="0"/>
              <a:t>We all share this responsibility</a:t>
            </a:r>
            <a:r>
              <a:rPr lang="en-NZ" sz="2000" dirty="0"/>
              <a:t>:</a:t>
            </a:r>
          </a:p>
          <a:p>
            <a:pPr lvl="0"/>
            <a:r>
              <a:rPr lang="en-NZ" sz="2000" dirty="0"/>
              <a:t>central government</a:t>
            </a:r>
          </a:p>
          <a:p>
            <a:pPr lvl="0"/>
            <a:r>
              <a:rPr lang="en-NZ" sz="2000" dirty="0"/>
              <a:t>local government</a:t>
            </a:r>
          </a:p>
          <a:p>
            <a:pPr lvl="0"/>
            <a:r>
              <a:rPr lang="en-NZ" sz="2000" dirty="0"/>
              <a:t>schools and kura</a:t>
            </a:r>
          </a:p>
          <a:p>
            <a:pPr lvl="0"/>
            <a:r>
              <a:rPr lang="en-NZ" sz="2000" dirty="0"/>
              <a:t>health organisations</a:t>
            </a:r>
          </a:p>
          <a:p>
            <a:pPr lvl="0"/>
            <a:r>
              <a:rPr lang="en-NZ" sz="2000" dirty="0"/>
              <a:t>community organisations</a:t>
            </a:r>
          </a:p>
          <a:p>
            <a:pPr lvl="0">
              <a:spcAft>
                <a:spcPts val="2000"/>
              </a:spcAft>
            </a:pPr>
            <a:r>
              <a:rPr lang="en-NZ" sz="2000" dirty="0"/>
              <a:t>play, active recreation and sport organisations.</a:t>
            </a:r>
          </a:p>
          <a:p>
            <a:pPr marL="0" indent="0">
              <a:buNone/>
            </a:pPr>
            <a:r>
              <a:rPr lang="en-NZ" sz="2000" dirty="0"/>
              <a:t>Together, we can make quality play </a:t>
            </a:r>
            <a:br>
              <a:rPr lang="en-NZ" sz="2000" dirty="0"/>
            </a:br>
            <a:r>
              <a:rPr lang="en-NZ" sz="2000" dirty="0"/>
              <a:t>easier to access for all tamariki.</a:t>
            </a:r>
          </a:p>
        </p:txBody>
      </p:sp>
      <p:pic>
        <p:nvPicPr>
          <p:cNvPr id="6" name="Picture Placeholder 5">
            <a:extLst>
              <a:ext uri="{FF2B5EF4-FFF2-40B4-BE49-F238E27FC236}">
                <a16:creationId xmlns:a16="http://schemas.microsoft.com/office/drawing/2014/main" id="{2B170BF5-BE00-A845-870A-0979C910339F}"/>
              </a:ext>
            </a:extLst>
          </p:cNvPr>
          <p:cNvPicPr>
            <a:picLocks noGrp="1" noChangeAspect="1"/>
          </p:cNvPicPr>
          <p:nvPr>
            <p:ph type="pic" sz="quarter" idx="16"/>
          </p:nvPr>
        </p:nvPicPr>
        <p:blipFill>
          <a:blip r:embed="rId2"/>
          <a:stretch>
            <a:fillRect/>
          </a:stretch>
        </p:blipFill>
        <p:spPr>
          <a:xfrm>
            <a:off x="0" y="14051"/>
            <a:ext cx="4989441" cy="6829897"/>
          </a:xfrm>
        </p:spPr>
      </p:pic>
    </p:spTree>
    <p:extLst>
      <p:ext uri="{BB962C8B-B14F-4D97-AF65-F5344CB8AC3E}">
        <p14:creationId xmlns:p14="http://schemas.microsoft.com/office/powerpoint/2010/main" val="2067139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9B856-A94C-EA41-8550-8357DEB63C6D}"/>
              </a:ext>
            </a:extLst>
          </p:cNvPr>
          <p:cNvSpPr>
            <a:spLocks noGrp="1"/>
          </p:cNvSpPr>
          <p:nvPr>
            <p:ph type="title"/>
          </p:nvPr>
        </p:nvSpPr>
        <p:spPr>
          <a:xfrm>
            <a:off x="5590997" y="742719"/>
            <a:ext cx="6141464" cy="723698"/>
          </a:xfrm>
        </p:spPr>
        <p:txBody>
          <a:bodyPr>
            <a:normAutofit fontScale="90000"/>
          </a:bodyPr>
          <a:lstStyle/>
          <a:p>
            <a:r>
              <a:rPr lang="en-NZ" dirty="0"/>
              <a:t>What can your </a:t>
            </a:r>
            <a:br>
              <a:rPr lang="en-NZ" dirty="0"/>
            </a:br>
            <a:r>
              <a:rPr lang="en-NZ" dirty="0"/>
              <a:t>organisation do?</a:t>
            </a:r>
          </a:p>
        </p:txBody>
      </p:sp>
      <p:sp>
        <p:nvSpPr>
          <p:cNvPr id="3" name="Text Placeholder 2">
            <a:extLst>
              <a:ext uri="{FF2B5EF4-FFF2-40B4-BE49-F238E27FC236}">
                <a16:creationId xmlns:a16="http://schemas.microsoft.com/office/drawing/2014/main" id="{F4E05A19-C7A5-8E48-8E7B-93038968DE8A}"/>
              </a:ext>
            </a:extLst>
          </p:cNvPr>
          <p:cNvSpPr>
            <a:spLocks noGrp="1"/>
          </p:cNvSpPr>
          <p:nvPr>
            <p:ph type="body" sz="quarter" idx="15"/>
          </p:nvPr>
        </p:nvSpPr>
        <p:spPr>
          <a:xfrm>
            <a:off x="5580067" y="1842935"/>
            <a:ext cx="6393194" cy="4171933"/>
          </a:xfrm>
        </p:spPr>
        <p:txBody>
          <a:bodyPr/>
          <a:lstStyle/>
          <a:p>
            <a:pPr marL="0" indent="0">
              <a:buNone/>
            </a:pPr>
            <a:r>
              <a:rPr lang="en-NZ" dirty="0"/>
              <a:t>Consider how your organisation can:</a:t>
            </a:r>
          </a:p>
          <a:p>
            <a:pPr lvl="0"/>
            <a:r>
              <a:rPr lang="en-NZ" dirty="0"/>
              <a:t>protect time for play</a:t>
            </a:r>
          </a:p>
          <a:p>
            <a:pPr lvl="0"/>
            <a:r>
              <a:rPr lang="en-NZ" dirty="0"/>
              <a:t>create welcoming places to play</a:t>
            </a:r>
          </a:p>
          <a:p>
            <a:pPr lvl="0"/>
            <a:r>
              <a:rPr lang="en-NZ" dirty="0"/>
              <a:t>reduce barriers to access</a:t>
            </a:r>
          </a:p>
          <a:p>
            <a:pPr lvl="0"/>
            <a:r>
              <a:rPr lang="en-NZ" dirty="0"/>
              <a:t>support inclusive play opportunities</a:t>
            </a:r>
          </a:p>
          <a:p>
            <a:pPr lvl="0"/>
            <a:r>
              <a:rPr lang="en-NZ" dirty="0"/>
              <a:t>include play in planning and decision-making</a:t>
            </a:r>
          </a:p>
          <a:p>
            <a:pPr lvl="0">
              <a:spcAft>
                <a:spcPts val="2000"/>
              </a:spcAft>
            </a:pPr>
            <a:r>
              <a:rPr lang="en-NZ" dirty="0"/>
              <a:t>advocate for the value of play.</a:t>
            </a:r>
          </a:p>
          <a:p>
            <a:pPr marL="0" indent="0">
              <a:spcAft>
                <a:spcPts val="2000"/>
              </a:spcAft>
              <a:buNone/>
            </a:pPr>
            <a:r>
              <a:rPr lang="en-NZ" dirty="0"/>
              <a:t>Small decisions can make </a:t>
            </a:r>
            <a:br>
              <a:rPr lang="en-NZ" dirty="0"/>
            </a:br>
            <a:r>
              <a:rPr lang="en-NZ" dirty="0"/>
              <a:t>a big difference. </a:t>
            </a:r>
          </a:p>
        </p:txBody>
      </p:sp>
      <p:pic>
        <p:nvPicPr>
          <p:cNvPr id="6" name="Picture Placeholder 5">
            <a:extLst>
              <a:ext uri="{FF2B5EF4-FFF2-40B4-BE49-F238E27FC236}">
                <a16:creationId xmlns:a16="http://schemas.microsoft.com/office/drawing/2014/main" id="{2B170BF5-BE00-A845-870A-0979C910339F}"/>
              </a:ext>
            </a:extLst>
          </p:cNvPr>
          <p:cNvPicPr>
            <a:picLocks noGrp="1" noChangeAspect="1"/>
          </p:cNvPicPr>
          <p:nvPr>
            <p:ph type="pic" sz="quarter" idx="16"/>
          </p:nvPr>
        </p:nvPicPr>
        <p:blipFill>
          <a:blip r:embed="rId2"/>
          <a:stretch>
            <a:fillRect/>
          </a:stretch>
        </p:blipFill>
        <p:spPr>
          <a:xfrm>
            <a:off x="0" y="14051"/>
            <a:ext cx="4989441" cy="6829897"/>
          </a:xfrm>
        </p:spPr>
      </p:pic>
    </p:spTree>
    <p:extLst>
      <p:ext uri="{BB962C8B-B14F-4D97-AF65-F5344CB8AC3E}">
        <p14:creationId xmlns:p14="http://schemas.microsoft.com/office/powerpoint/2010/main" val="438488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9B856-A94C-EA41-8550-8357DEB63C6D}"/>
              </a:ext>
            </a:extLst>
          </p:cNvPr>
          <p:cNvSpPr>
            <a:spLocks noGrp="1"/>
          </p:cNvSpPr>
          <p:nvPr>
            <p:ph type="title"/>
          </p:nvPr>
        </p:nvSpPr>
        <p:spPr>
          <a:xfrm>
            <a:off x="5590997" y="742719"/>
            <a:ext cx="6141464" cy="723698"/>
          </a:xfrm>
        </p:spPr>
        <p:txBody>
          <a:bodyPr>
            <a:normAutofit/>
          </a:bodyPr>
          <a:lstStyle/>
          <a:p>
            <a:r>
              <a:rPr lang="en-NZ" dirty="0"/>
              <a:t>Play is essential</a:t>
            </a:r>
          </a:p>
        </p:txBody>
      </p:sp>
      <p:sp>
        <p:nvSpPr>
          <p:cNvPr id="3" name="Text Placeholder 2">
            <a:extLst>
              <a:ext uri="{FF2B5EF4-FFF2-40B4-BE49-F238E27FC236}">
                <a16:creationId xmlns:a16="http://schemas.microsoft.com/office/drawing/2014/main" id="{F4E05A19-C7A5-8E48-8E7B-93038968DE8A}"/>
              </a:ext>
            </a:extLst>
          </p:cNvPr>
          <p:cNvSpPr>
            <a:spLocks noGrp="1"/>
          </p:cNvSpPr>
          <p:nvPr>
            <p:ph type="body" sz="quarter" idx="15"/>
          </p:nvPr>
        </p:nvSpPr>
        <p:spPr>
          <a:xfrm>
            <a:off x="5580067" y="1555693"/>
            <a:ext cx="6393194" cy="4171933"/>
          </a:xfrm>
        </p:spPr>
        <p:txBody>
          <a:bodyPr/>
          <a:lstStyle/>
          <a:p>
            <a:pPr marL="0" indent="0">
              <a:buNone/>
            </a:pPr>
            <a:r>
              <a:rPr lang="en-NZ" dirty="0"/>
              <a:t>Play supports:</a:t>
            </a:r>
          </a:p>
          <a:p>
            <a:pPr lvl="0"/>
            <a:r>
              <a:rPr lang="en-NZ" dirty="0"/>
              <a:t>healthier tamariki</a:t>
            </a:r>
          </a:p>
          <a:p>
            <a:pPr lvl="0"/>
            <a:r>
              <a:rPr lang="en-NZ" dirty="0"/>
              <a:t>better wellbeing </a:t>
            </a:r>
          </a:p>
          <a:p>
            <a:pPr lvl="0"/>
            <a:r>
              <a:rPr lang="en-NZ" dirty="0"/>
              <a:t>improved learning </a:t>
            </a:r>
          </a:p>
          <a:p>
            <a:pPr lvl="0"/>
            <a:r>
              <a:rPr lang="en-NZ" dirty="0"/>
              <a:t>greater social connection and belonging</a:t>
            </a:r>
          </a:p>
          <a:p>
            <a:pPr lvl="0"/>
            <a:r>
              <a:rPr lang="en-NZ" dirty="0"/>
              <a:t>stronger cultural identity</a:t>
            </a:r>
          </a:p>
          <a:p>
            <a:pPr lvl="0">
              <a:spcAft>
                <a:spcPts val="2000"/>
              </a:spcAft>
            </a:pPr>
            <a:r>
              <a:rPr lang="en-NZ" dirty="0"/>
              <a:t>more connected communities.</a:t>
            </a:r>
          </a:p>
          <a:p>
            <a:pPr marL="0" indent="0">
              <a:buNone/>
            </a:pPr>
            <a:r>
              <a:rPr lang="en-NZ" dirty="0"/>
              <a:t>Valuing play is an investment in </a:t>
            </a:r>
            <a:br>
              <a:rPr lang="en-NZ" dirty="0"/>
            </a:br>
            <a:r>
              <a:rPr lang="en-NZ" dirty="0"/>
              <a:t>healthier, stronger and more </a:t>
            </a:r>
            <a:br>
              <a:rPr lang="en-NZ" dirty="0"/>
            </a:br>
            <a:r>
              <a:rPr lang="en-NZ" dirty="0"/>
              <a:t>connected communities.</a:t>
            </a:r>
          </a:p>
        </p:txBody>
      </p:sp>
      <p:pic>
        <p:nvPicPr>
          <p:cNvPr id="6" name="Picture Placeholder 5">
            <a:extLst>
              <a:ext uri="{FF2B5EF4-FFF2-40B4-BE49-F238E27FC236}">
                <a16:creationId xmlns:a16="http://schemas.microsoft.com/office/drawing/2014/main" id="{2B170BF5-BE00-A845-870A-0979C910339F}"/>
              </a:ext>
            </a:extLst>
          </p:cNvPr>
          <p:cNvPicPr>
            <a:picLocks noGrp="1" noChangeAspect="1"/>
          </p:cNvPicPr>
          <p:nvPr>
            <p:ph type="pic" sz="quarter" idx="16"/>
          </p:nvPr>
        </p:nvPicPr>
        <p:blipFill>
          <a:blip r:embed="rId2"/>
          <a:stretch>
            <a:fillRect/>
          </a:stretch>
        </p:blipFill>
        <p:spPr>
          <a:xfrm>
            <a:off x="0" y="1"/>
            <a:ext cx="4776709" cy="6858000"/>
          </a:xfrm>
        </p:spPr>
      </p:pic>
    </p:spTree>
    <p:extLst>
      <p:ext uri="{BB962C8B-B14F-4D97-AF65-F5344CB8AC3E}">
        <p14:creationId xmlns:p14="http://schemas.microsoft.com/office/powerpoint/2010/main" val="2604407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05DA9AD-7B55-B54B-B6AD-A4275D641E12}"/>
              </a:ext>
            </a:extLst>
          </p:cNvPr>
          <p:cNvPicPr>
            <a:picLocks noChangeAspect="1"/>
          </p:cNvPicPr>
          <p:nvPr/>
        </p:nvPicPr>
        <p:blipFill>
          <a:blip r:embed="rId2"/>
          <a:stretch>
            <a:fillRect/>
          </a:stretch>
        </p:blipFill>
        <p:spPr>
          <a:xfrm>
            <a:off x="0" y="0"/>
            <a:ext cx="12192000" cy="6858000"/>
          </a:xfrm>
          <a:prstGeom prst="rect">
            <a:avLst/>
          </a:prstGeom>
        </p:spPr>
      </p:pic>
      <p:sp>
        <p:nvSpPr>
          <p:cNvPr id="2" name="Subtitle 1">
            <a:extLst>
              <a:ext uri="{FF2B5EF4-FFF2-40B4-BE49-F238E27FC236}">
                <a16:creationId xmlns:a16="http://schemas.microsoft.com/office/drawing/2014/main" id="{640112E9-719B-464D-A268-2CBCAA40596D}"/>
              </a:ext>
            </a:extLst>
          </p:cNvPr>
          <p:cNvSpPr>
            <a:spLocks noGrp="1"/>
          </p:cNvSpPr>
          <p:nvPr>
            <p:ph type="subTitle" idx="1"/>
          </p:nvPr>
        </p:nvSpPr>
        <p:spPr>
          <a:xfrm>
            <a:off x="649323" y="1139337"/>
            <a:ext cx="10116000" cy="756549"/>
          </a:xfrm>
        </p:spPr>
        <p:txBody>
          <a:bodyPr/>
          <a:lstStyle/>
          <a:p>
            <a:r>
              <a:rPr lang="en-NZ" sz="2800" dirty="0"/>
              <a:t>Find out more: sportnz.org.nz/play</a:t>
            </a:r>
          </a:p>
          <a:p>
            <a:endParaRPr lang="en-US" dirty="0"/>
          </a:p>
        </p:txBody>
      </p:sp>
    </p:spTree>
    <p:extLst>
      <p:ext uri="{BB962C8B-B14F-4D97-AF65-F5344CB8AC3E}">
        <p14:creationId xmlns:p14="http://schemas.microsoft.com/office/powerpoint/2010/main" val="3040338476"/>
      </p:ext>
    </p:extLst>
  </p:cSld>
  <p:clrMapOvr>
    <a:masterClrMapping/>
  </p:clrMapOvr>
</p:sld>
</file>

<file path=ppt/theme/theme1.xml><?xml version="1.0" encoding="utf-8"?>
<a:theme xmlns:a="http://schemas.openxmlformats.org/drawingml/2006/main" name="Office Theme">
  <a:themeElements>
    <a:clrScheme name="SportNZ">
      <a:dk1>
        <a:srgbClr val="000000"/>
      </a:dk1>
      <a:lt1>
        <a:srgbClr val="FFFFFF"/>
      </a:lt1>
      <a:dk2>
        <a:srgbClr val="9C132A"/>
      </a:dk2>
      <a:lt2>
        <a:srgbClr val="E7E6E6"/>
      </a:lt2>
      <a:accent1>
        <a:srgbClr val="D0203D"/>
      </a:accent1>
      <a:accent2>
        <a:srgbClr val="EC193A"/>
      </a:accent2>
      <a:accent3>
        <a:srgbClr val="F7921D"/>
      </a:accent3>
      <a:accent4>
        <a:srgbClr val="FFD300"/>
      </a:accent4>
      <a:accent5>
        <a:srgbClr val="F5821F"/>
      </a:accent5>
      <a:accent6>
        <a:srgbClr val="9C132A"/>
      </a:accent6>
      <a:hlink>
        <a:srgbClr val="F7931D"/>
      </a:hlink>
      <a:folHlink>
        <a:srgbClr val="9C122A"/>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eDocument" ma:contentTypeID="0x010100680B73ADECCBA544999348A4E830AA5E002AFBB36D4B976E4FBE2D3A4269CBA799" ma:contentTypeVersion="249" ma:contentTypeDescription="Create a new document." ma:contentTypeScope="" ma:versionID="3cd58b18542454b6e5b557ba8a349e84">
  <xsd:schema xmlns:xsd="http://www.w3.org/2001/XMLSchema" xmlns:xs="http://www.w3.org/2001/XMLSchema" xmlns:p="http://schemas.microsoft.com/office/2006/metadata/properties" xmlns:ns2="903c0cc6-b165-4e6c-b7f3-b1d05ba0ddc1" xmlns:ns3="542624b3-cffc-481c-adb1-2d25bc83b1e4" xmlns:ns4="4f9c820c-e7e2-444d-97ee-45f2b3485c1d" xmlns:ns5="acb26242-dc21-4420-965a-f5c1d8109808" xmlns:ns6="c91a514c-9034-4fa3-897a-8352025b26ed" xmlns:ns7="98f2f7be-73e7-415b-92fa-448d47a74512" xmlns:ns8="725c79e5-42ce-4aa0-ac78-b6418001f0d2" xmlns:ns9="15ffb055-6eb4-45a1-bc20-bf2ac0d420da" targetNamespace="http://schemas.microsoft.com/office/2006/metadata/properties" ma:root="true" ma:fieldsID="275fbde15d526579f815504e580702e2" ns2:_="" ns3:_="" ns4:_="" ns5:_="" ns6:_="" ns7:_="" ns8:_="" ns9:_="">
    <xsd:import namespace="903c0cc6-b165-4e6c-b7f3-b1d05ba0ddc1"/>
    <xsd:import namespace="542624b3-cffc-481c-adb1-2d25bc83b1e4"/>
    <xsd:import namespace="4f9c820c-e7e2-444d-97ee-45f2b3485c1d"/>
    <xsd:import namespace="acb26242-dc21-4420-965a-f5c1d8109808"/>
    <xsd:import namespace="c91a514c-9034-4fa3-897a-8352025b26ed"/>
    <xsd:import namespace="98f2f7be-73e7-415b-92fa-448d47a74512"/>
    <xsd:import namespace="725c79e5-42ce-4aa0-ac78-b6418001f0d2"/>
    <xsd:import namespace="15ffb055-6eb4-45a1-bc20-bf2ac0d420da"/>
    <xsd:element name="properties">
      <xsd:complexType>
        <xsd:sequence>
          <xsd:element name="documentManagement">
            <xsd:complexType>
              <xsd:all>
                <xsd:element ref="ns2:g8fd85cd35464210baa823c6298a2c0b" minOccurs="0"/>
                <xsd:element ref="ns3:TaxCatchAll" minOccurs="0"/>
                <xsd:element ref="ns2:e3343728b5c74b3d8fb6c70eb949629a" minOccurs="0"/>
                <xsd:element ref="ns2:fbbc46e6080f4043b8eb3439e6385fb0" minOccurs="0"/>
                <xsd:element ref="ns4:DocumentType" minOccurs="0"/>
                <xsd:element ref="ns5:FinancialYear" minOccurs="0"/>
                <xsd:element ref="ns6:Year" minOccurs="0"/>
                <xsd:element ref="ns7:KeyWords" minOccurs="0"/>
                <xsd:element ref="ns4:Narrative" minOccurs="0"/>
                <xsd:element ref="ns5:zMigrationID" minOccurs="0"/>
                <xsd:element ref="ns5:zLegacy" minOccurs="0"/>
                <xsd:element ref="ns5:zLegacyJSON" minOccurs="0"/>
                <xsd:element ref="ns3:Case" minOccurs="0"/>
                <xsd:element ref="ns4:Subactivity" minOccurs="0"/>
                <xsd:element ref="ns4:FunctionGroup" minOccurs="0"/>
                <xsd:element ref="ns4:Function" minOccurs="0"/>
                <xsd:element ref="ns4:Activity" minOccurs="0"/>
                <xsd:element ref="ns6:Channel" minOccurs="0"/>
                <xsd:element ref="ns6:Team" minOccurs="0"/>
                <xsd:element ref="ns4:PRAType" minOccurs="0"/>
                <xsd:element ref="ns4:PRADate1" minOccurs="0"/>
                <xsd:element ref="ns4:PRADate2" minOccurs="0"/>
                <xsd:element ref="ns4:PRADate3" minOccurs="0"/>
                <xsd:element ref="ns4:PRADateDisposal" minOccurs="0"/>
                <xsd:element ref="ns4:PRADateTrigger" minOccurs="0"/>
                <xsd:element ref="ns4:PRAText1" minOccurs="0"/>
                <xsd:element ref="ns4:PRAText2" minOccurs="0"/>
                <xsd:element ref="ns4:PRAText3" minOccurs="0"/>
                <xsd:element ref="ns4:PRAText4" minOccurs="0"/>
                <xsd:element ref="ns4:PRAText5" minOccurs="0"/>
                <xsd:element ref="ns4:AggregationStatus" minOccurs="0"/>
                <xsd:element ref="ns4:Project" minOccurs="0"/>
                <xsd:element ref="ns4:RelatedPeople" minOccurs="0"/>
                <xsd:element ref="ns8:AggregationNarrative" minOccurs="0"/>
                <xsd:element ref="ns9:SecurityClassification" minOccurs="0"/>
                <xsd:element ref="ns6:Level2" minOccurs="0"/>
                <xsd:element ref="ns6:Level3" minOccurs="0"/>
                <xsd:element ref="ns5:RecordID" minOccurs="0"/>
                <xsd:element ref="ns5:PartnerType" minOccurs="0"/>
                <xsd:element ref="ns4:BusinessValue" minOccurs="0"/>
                <xsd:element ref="ns2:CategoryName" minOccurs="0"/>
                <xsd:element ref="ns2:CategoryValue" minOccurs="0"/>
                <xsd:element ref="ns2:Class" minOccurs="0"/>
                <xsd:element ref="ns2:ClassDesc" minOccurs="0"/>
                <xsd:element ref="ns2:ILDate" minOccurs="0"/>
                <xsd:element ref="ns2:ReadOnlyStatus" minOccurs="0"/>
                <xsd:element ref="ns2:Subactivityy" minOccurs="0"/>
                <xsd:element ref="ns2:TargetAudience" minOccurs="0"/>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MediaServiceLocation" minOccurs="0"/>
                <xsd:element ref="ns2:lcf76f155ced4ddcb4097134ff3c332f" minOccurs="0"/>
                <xsd:element ref="ns2:MediaServiceObjectDetectorVersions" minOccurs="0"/>
                <xsd:element ref="ns2:MediaServiceSearchProperties" minOccurs="0"/>
                <xsd:element ref="ns2:MediaServiceBillingMetadata" minOccurs="0"/>
                <xsd:element ref="ns2:SetLabel" minOccurs="0"/>
                <xsd:element ref="ns2:SROverri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3c0cc6-b165-4e6c-b7f3-b1d05ba0ddc1" elementFormDefault="qualified">
    <xsd:import namespace="http://schemas.microsoft.com/office/2006/documentManagement/types"/>
    <xsd:import namespace="http://schemas.microsoft.com/office/infopath/2007/PartnerControls"/>
    <xsd:element name="g8fd85cd35464210baa823c6298a2c0b" ma:index="8" nillable="true" ma:taxonomy="true" ma:internalName="g8fd85cd35464210baa823c6298a2c0b" ma:taxonomyFieldName="Region" ma:displayName="Region" ma:readOnly="false" ma:default="" ma:fieldId="{08fd85cd-3546-4210-baa8-23c6298a2c0b}" ma:taxonomyMulti="true" ma:sspId="d68587a7-d467-4081-ac26-85ae31d62058" ma:termSetId="3c7aa39d-bcb1-4395-95e9-bdfc8bdf89a6" ma:anchorId="00000000-0000-0000-0000-000000000000" ma:open="false" ma:isKeyword="false">
      <xsd:complexType>
        <xsd:sequence>
          <xsd:element ref="pc:Terms" minOccurs="0" maxOccurs="1"/>
        </xsd:sequence>
      </xsd:complexType>
    </xsd:element>
    <xsd:element name="e3343728b5c74b3d8fb6c70eb949629a" ma:index="10" nillable="true" ma:taxonomy="true" ma:internalName="e3343728b5c74b3d8fb6c70eb949629a" ma:taxonomyFieldName="Sport" ma:displayName="Sporting Organisation" ma:indexed="true" ma:readOnly="false" ma:default="" ma:fieldId="{e3343728-b5c7-4b3d-8fb6-c70eb949629a}" ma:sspId="d68587a7-d467-4081-ac26-85ae31d62058" ma:termSetId="a96e8213-cbf3-4924-bad7-8386f835b475" ma:anchorId="00000000-0000-0000-0000-000000000000" ma:open="false" ma:isKeyword="false">
      <xsd:complexType>
        <xsd:sequence>
          <xsd:element ref="pc:Terms" minOccurs="0" maxOccurs="1"/>
        </xsd:sequence>
      </xsd:complexType>
    </xsd:element>
    <xsd:element name="fbbc46e6080f4043b8eb3439e6385fb0" ma:index="11" nillable="true" ma:taxonomy="true" ma:internalName="fbbc46e6080f4043b8eb3439e6385fb0" ma:taxonomyFieldName="Entity" ma:displayName="Related Entity" ma:readOnly="false" ma:default="" ma:fieldId="{fbbc46e6-080f-4043-b8eb-3439e6385fb0}" ma:sspId="d68587a7-d467-4081-ac26-85ae31d62058" ma:termSetId="9b085499-f376-44aa-942c-39fff5b57f3a" ma:anchorId="00000000-0000-0000-0000-000000000000" ma:open="false" ma:isKeyword="false">
      <xsd:complexType>
        <xsd:sequence>
          <xsd:element ref="pc:Terms" minOccurs="0" maxOccurs="1"/>
        </xsd:sequence>
      </xsd:complexType>
    </xsd:element>
    <xsd:element name="CategoryName" ma:index="51" nillable="true" ma:displayName="Category" ma:format="Dropdown" ma:internalName="CategoryName">
      <xsd:simpleType>
        <xsd:union memberTypes="dms:Text">
          <xsd:simpleType>
            <xsd:restriction base="dms:Choice">
              <xsd:enumeration value="Strategy and Planning"/>
              <xsd:enumeration value="Community Sport"/>
              <xsd:enumeration value="Ministerial Services"/>
              <xsd:enumeration value="Partnerships"/>
              <xsd:enumeration value="Business Capability"/>
              <xsd:enumeration value="Newsletters"/>
              <xsd:enumeration value="Key Projects"/>
              <xsd:enumeration value="Recovery Projects"/>
              <xsd:enumeration value="Conferences and Awards"/>
              <xsd:enumeration value="Events"/>
              <xsd:enumeration value="zArchived"/>
            </xsd:restriction>
          </xsd:simpleType>
        </xsd:union>
      </xsd:simpleType>
    </xsd:element>
    <xsd:element name="CategoryValue" ma:index="52" nillable="true" ma:displayName="Sub Category" ma:format="Dropdown" ma:internalName="CategoryValue" ma:readOnly="false">
      <xsd:simpleType>
        <xsd:restriction base="dms:Choice">
          <xsd:enumeration value="Active NZ"/>
          <xsd:enumeration value="Balance is Better"/>
          <xsd:enumeration value="BoardTalk"/>
          <xsd:enumeration value="Connections Conference"/>
          <xsd:enumeration value="Disability"/>
          <xsd:enumeration value="Governance"/>
          <xsd:enumeration value="Integrity Services"/>
          <xsd:enumeration value="Intelligence"/>
          <xsd:enumeration value="Investment 2020"/>
          <xsd:enumeration value="Leadership"/>
          <xsd:enumeration value="Major Events"/>
          <xsd:enumeration value="NZ Coach"/>
          <xsd:enumeration value="NZ Sport and Recreation Awards"/>
          <xsd:enumeration value="Partner Update"/>
          <xsd:enumeration value="Power of Five"/>
          <xsd:enumeration value="Speeches"/>
          <xsd:enumeration value="Sport Development"/>
          <xsd:enumeration value="Sporting Events Calendar"/>
          <xsd:enumeration value="Woman and Girls"/>
          <xsd:enumeration value="Young People"/>
        </xsd:restriction>
      </xsd:simpleType>
    </xsd:element>
    <xsd:element name="Class" ma:index="53" nillable="true" ma:displayName="Class" ma:default="TESTCLASS" ma:format="Dropdown" ma:hidden="true" ma:internalName="Class">
      <xsd:simpleType>
        <xsd:union memberTypes="dms:Text">
          <xsd:simpleType>
            <xsd:restriction base="dms:Choice">
              <xsd:enumeration value="DEFAULT"/>
              <xsd:enumeration value="TESTCLASS"/>
              <xsd:enumeration value="Changing from People Mangement to Policies and Procedures"/>
              <xsd:enumeration value="Events Management"/>
              <xsd:enumeration value="Activity Management"/>
              <xsd:enumeration value="Strategic Support"/>
              <xsd:enumeration value="World Cups Office Administration activity"/>
              <xsd:enumeration value="SportNZ - Business Improvement"/>
              <xsd:enumeration value="Active Events"/>
            </xsd:restriction>
          </xsd:simpleType>
        </xsd:union>
      </xsd:simpleType>
    </xsd:element>
    <xsd:element name="ClassDesc" ma:index="54" nillable="true" ma:displayName="Description" ma:hidden="true" ma:internalName="ClassDesc" ma:readOnly="false">
      <xsd:simpleType>
        <xsd:restriction base="dms:Text"/>
      </xsd:simpleType>
    </xsd:element>
    <xsd:element name="ILDate" ma:index="55" nillable="true" ma:displayName="Date" ma:format="DateTime" ma:hidden="true" ma:internalName="ILDate" ma:readOnly="false">
      <xsd:simpleType>
        <xsd:restriction base="dms:DateTime"/>
      </xsd:simpleType>
    </xsd:element>
    <xsd:element name="ReadOnlyStatus" ma:index="56" nillable="true" ma:displayName="Read Only Status" ma:default="Open" ma:hidden="true" ma:internalName="ReadOnlyStatus">
      <xsd:simpleType>
        <xsd:union memberTypes="dms:Text">
          <xsd:simpleType>
            <xsd:restriction base="dms:Choice">
              <xsd:enumeration value="Open"/>
              <xsd:enumeration value="Document"/>
              <xsd:enumeration value="Document and Metadata"/>
            </xsd:restriction>
          </xsd:simpleType>
        </xsd:union>
      </xsd:simpleType>
    </xsd:element>
    <xsd:element name="Subactivityy" ma:index="57" nillable="true" ma:displayName="Subactivity" ma:format="Dropdown" ma:internalName="Subactivityy" ma:readOnly="false">
      <xsd:simpleType>
        <xsd:union memberTypes="dms:Text">
          <xsd:simpleType>
            <xsd:restriction base="dms:Choice">
              <xsd:enumeration value="Communications - Sport NZ"/>
            </xsd:restriction>
          </xsd:simpleType>
        </xsd:union>
      </xsd:simpleType>
    </xsd:element>
    <xsd:element name="TargetAudience" ma:index="58" nillable="true" ma:displayName="Target Audience" ma:default="Internal" ma:format="RadioButtons" ma:hidden="true" ma:internalName="TargetAudience">
      <xsd:simpleType>
        <xsd:union memberTypes="dms:Text">
          <xsd:simpleType>
            <xsd:restriction base="dms:Choice">
              <xsd:enumeration value="Internal"/>
              <xsd:enumeration value="External"/>
            </xsd:restriction>
          </xsd:simpleType>
        </xsd:union>
      </xsd:simpleType>
    </xsd:element>
    <xsd:element name="MediaServiceMetadata" ma:index="59" nillable="true" ma:displayName="MediaServiceMetadata" ma:hidden="true" ma:internalName="MediaServiceMetadata" ma:readOnly="true">
      <xsd:simpleType>
        <xsd:restriction base="dms:Note"/>
      </xsd:simpleType>
    </xsd:element>
    <xsd:element name="MediaServiceFastMetadata" ma:index="60" nillable="true" ma:displayName="MediaServiceFastMetadata" ma:hidden="true" ma:internalName="MediaServiceFastMetadata" ma:readOnly="true">
      <xsd:simpleType>
        <xsd:restriction base="dms:Note"/>
      </xsd:simpleType>
    </xsd:element>
    <xsd:element name="MediaServiceAutoKeyPoints" ma:index="61" nillable="true" ma:displayName="MediaServiceAutoKeyPoints" ma:hidden="true" ma:internalName="MediaServiceAutoKeyPoints" ma:readOnly="true">
      <xsd:simpleType>
        <xsd:restriction base="dms:Note"/>
      </xsd:simpleType>
    </xsd:element>
    <xsd:element name="MediaServiceKeyPoints" ma:index="62" nillable="true" ma:displayName="KeyPoints" ma:internalName="MediaServiceKeyPoints" ma:readOnly="true">
      <xsd:simpleType>
        <xsd:restriction base="dms:Note">
          <xsd:maxLength value="255"/>
        </xsd:restriction>
      </xsd:simpleType>
    </xsd:element>
    <xsd:element name="MediaServiceDateTaken" ma:index="63" nillable="true" ma:displayName="MediaServiceDateTaken" ma:hidden="true" ma:internalName="MediaServiceDateTaken" ma:readOnly="true">
      <xsd:simpleType>
        <xsd:restriction base="dms:Text"/>
      </xsd:simpleType>
    </xsd:element>
    <xsd:element name="MediaServiceAutoTags" ma:index="64" nillable="true" ma:displayName="Tags" ma:internalName="MediaServiceAutoTags" ma:readOnly="true">
      <xsd:simpleType>
        <xsd:restriction base="dms:Text"/>
      </xsd:simpleType>
    </xsd:element>
    <xsd:element name="MediaServiceOCR" ma:index="65" nillable="true" ma:displayName="Extracted Text" ma:internalName="MediaServiceOCR" ma:readOnly="true">
      <xsd:simpleType>
        <xsd:restriction base="dms:Note">
          <xsd:maxLength value="255"/>
        </xsd:restriction>
      </xsd:simpleType>
    </xsd:element>
    <xsd:element name="MediaServiceGenerationTime" ma:index="66" nillable="true" ma:displayName="MediaServiceGenerationTime" ma:hidden="true" ma:internalName="MediaServiceGenerationTime" ma:readOnly="true">
      <xsd:simpleType>
        <xsd:restriction base="dms:Text"/>
      </xsd:simpleType>
    </xsd:element>
    <xsd:element name="MediaServiceEventHashCode" ma:index="67" nillable="true" ma:displayName="MediaServiceEventHashCode" ma:hidden="true" ma:internalName="MediaServiceEventHashCode" ma:readOnly="true">
      <xsd:simpleType>
        <xsd:restriction base="dms:Text"/>
      </xsd:simpleType>
    </xsd:element>
    <xsd:element name="MediaLengthInSeconds" ma:index="70" nillable="true" ma:displayName="Length (seconds)" ma:internalName="MediaLengthInSeconds" ma:readOnly="true">
      <xsd:simpleType>
        <xsd:restriction base="dms:Unknown"/>
      </xsd:simpleType>
    </xsd:element>
    <xsd:element name="MediaServiceLocation" ma:index="71" nillable="true" ma:displayName="Location" ma:internalName="MediaServiceLocation" ma:readOnly="true">
      <xsd:simpleType>
        <xsd:restriction base="dms:Text"/>
      </xsd:simpleType>
    </xsd:element>
    <xsd:element name="lcf76f155ced4ddcb4097134ff3c332f" ma:index="73" nillable="true" ma:taxonomy="true" ma:internalName="lcf76f155ced4ddcb4097134ff3c332f" ma:taxonomyFieldName="MediaServiceImageTags" ma:displayName="Image Tags" ma:readOnly="false" ma:fieldId="{5cf76f15-5ced-4ddc-b409-7134ff3c332f}" ma:taxonomyMulti="true" ma:sspId="d68587a7-d467-4081-ac26-85ae31d6205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74" nillable="true" ma:displayName="MediaServiceObjectDetectorVersions" ma:hidden="true" ma:indexed="true" ma:internalName="MediaServiceObjectDetectorVersions" ma:readOnly="true">
      <xsd:simpleType>
        <xsd:restriction base="dms:Text"/>
      </xsd:simpleType>
    </xsd:element>
    <xsd:element name="MediaServiceSearchProperties" ma:index="75" nillable="true" ma:displayName="MediaServiceSearchProperties" ma:hidden="true" ma:internalName="MediaServiceSearchProperties" ma:readOnly="true">
      <xsd:simpleType>
        <xsd:restriction base="dms:Note"/>
      </xsd:simpleType>
    </xsd:element>
    <xsd:element name="MediaServiceBillingMetadata" ma:index="76" nillable="true" ma:displayName="MediaServiceBillingMetadata" ma:hidden="true" ma:internalName="MediaServiceBillingMetadata" ma:readOnly="true">
      <xsd:simpleType>
        <xsd:restriction base="dms:Note"/>
      </xsd:simpleType>
    </xsd:element>
    <xsd:element name="SetLabel" ma:index="77" nillable="true" ma:displayName="Set Label" ma:default="D03M" ma:hidden="true" ma:internalName="SetLabel">
      <xsd:simpleType>
        <xsd:restriction base="dms:Text">
          <xsd:maxLength value="255"/>
        </xsd:restriction>
      </xsd:simpleType>
    </xsd:element>
    <xsd:element name="SROverride" ma:index="78" nillable="true" ma:displayName="SR Override Label" ma:hidden="true" ma:internalName="SROverrid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42624b3-cffc-481c-adb1-2d25bc83b1e4"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2cbc37b6-cbbc-4385-a1dc-b324c49cc8a4}" ma:internalName="TaxCatchAll" ma:showField="CatchAllData" ma:web="542624b3-cffc-481c-adb1-2d25bc83b1e4">
      <xsd:complexType>
        <xsd:complexContent>
          <xsd:extension base="dms:MultiChoiceLookup">
            <xsd:sequence>
              <xsd:element name="Value" type="dms:Lookup" maxOccurs="unbounded" minOccurs="0" nillable="true"/>
            </xsd:sequence>
          </xsd:extension>
        </xsd:complexContent>
      </xsd:complexType>
    </xsd:element>
    <xsd:element name="Case" ma:index="21" nillable="true" ma:displayName="Case" ma:hidden="true" ma:internalName="Case" ma:readOnly="false">
      <xsd:simpleType>
        <xsd:restriction base="dms:Text">
          <xsd:maxLength value="255"/>
        </xsd:restriction>
      </xsd:simpleType>
    </xsd:element>
    <xsd:element name="SharedWithUsers" ma:index="6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6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f9c820c-e7e2-444d-97ee-45f2b3485c1d" elementFormDefault="qualified">
    <xsd:import namespace="http://schemas.microsoft.com/office/2006/documentManagement/types"/>
    <xsd:import namespace="http://schemas.microsoft.com/office/infopath/2007/PartnerControls"/>
    <xsd:element name="DocumentType" ma:index="12" nillable="true" ma:displayName="Document Type" ma:format="Dropdown" ma:indexed="true" ma:internalName="DocumentType">
      <xsd:simpleType>
        <xsd:restriction base="dms:Choice">
          <xsd:enumeration value="Application, certificate, consent related"/>
          <xsd:enumeration value="Contract, Variation, Agreement"/>
          <xsd:enumeration value="Correspondence"/>
          <xsd:enumeration value="Data"/>
          <xsd:enumeration value="Email"/>
          <xsd:enumeration value="Employment related"/>
          <xsd:enumeration value="Filenote"/>
          <xsd:enumeration value="Financial related"/>
          <xsd:enumeration value="Image or Multi-media"/>
          <xsd:enumeration value="Knowledge, reference"/>
          <xsd:enumeration value="Meeting related"/>
          <xsd:enumeration value="Plan, programme, monitoring"/>
          <xsd:enumeration value="Policy, guideline, procedure"/>
          <xsd:enumeration value="Presentation"/>
          <xsd:enumeration value="Publication"/>
          <xsd:enumeration value="Report, or planning related"/>
          <xsd:enumeration value="Template, Checklist or Form"/>
        </xsd:restriction>
      </xsd:simpleType>
    </xsd:element>
    <xsd:element name="Narrative" ma:index="16" nillable="true" ma:displayName="Narrative" ma:description="Enter a description of what this document is about." ma:internalName="Narrative" ma:readOnly="false">
      <xsd:simpleType>
        <xsd:restriction base="dms:Note">
          <xsd:maxLength value="255"/>
        </xsd:restriction>
      </xsd:simpleType>
    </xsd:element>
    <xsd:element name="Subactivity" ma:index="23" nillable="true" ma:displayName="Subactivity" ma:default="" ma:hidden="true" ma:indexed="true" ma:internalName="Subactivity" ma:readOnly="false">
      <xsd:simpleType>
        <xsd:restriction base="dms:Text">
          <xsd:maxLength value="255"/>
        </xsd:restriction>
      </xsd:simpleType>
    </xsd:element>
    <xsd:element name="FunctionGroup" ma:index="24" nillable="true" ma:displayName="Function Group" ma:default="Sport New Zealand" ma:hidden="true" ma:indexed="true" ma:internalName="FunctionGroup" ma:readOnly="false">
      <xsd:simpleType>
        <xsd:restriction base="dms:Text">
          <xsd:maxLength value="255"/>
        </xsd:restriction>
      </xsd:simpleType>
    </xsd:element>
    <xsd:element name="Function" ma:index="25" nillable="true" ma:displayName="Function" ma:default="Marketing and Communications" ma:hidden="true" ma:indexed="true" ma:internalName="Function" ma:readOnly="false">
      <xsd:simpleType>
        <xsd:restriction base="dms:Text">
          <xsd:maxLength value="255"/>
        </xsd:restriction>
      </xsd:simpleType>
    </xsd:element>
    <xsd:element name="Activity" ma:index="26" nillable="true" ma:displayName="Activity" ma:default="" ma:hidden="true" ma:indexed="true" ma:internalName="Activity" ma:readOnly="false">
      <xsd:simpleType>
        <xsd:restriction base="dms:Text">
          <xsd:maxLength value="255"/>
        </xsd:restriction>
      </xsd:simpleType>
    </xsd:element>
    <xsd:element name="PRAType" ma:index="29" nillable="true" ma:displayName="PRA Type" ma:default="Doc" ma:hidden="true" ma:indexed="true" ma:internalName="PRAType">
      <xsd:simpleType>
        <xsd:restriction base="dms:Text">
          <xsd:maxLength value="255"/>
        </xsd:restriction>
      </xsd:simpleType>
    </xsd:element>
    <xsd:element name="PRADate1" ma:index="30" nillable="true" ma:displayName="PRA Date 1" ma:format="DateOnly" ma:hidden="true" ma:internalName="PRADate1" ma:readOnly="false">
      <xsd:simpleType>
        <xsd:restriction base="dms:DateTime"/>
      </xsd:simpleType>
    </xsd:element>
    <xsd:element name="PRADate2" ma:index="31" nillable="true" ma:displayName="PRA Date 2" ma:format="DateOnly" ma:hidden="true" ma:internalName="PRADate2" ma:readOnly="false">
      <xsd:simpleType>
        <xsd:restriction base="dms:DateTime"/>
      </xsd:simpleType>
    </xsd:element>
    <xsd:element name="PRADate3" ma:index="32" nillable="true" ma:displayName="PRA Date 3" ma:format="DateOnly" ma:hidden="true" ma:internalName="PRADate3" ma:readOnly="false">
      <xsd:simpleType>
        <xsd:restriction base="dms:DateTime"/>
      </xsd:simpleType>
    </xsd:element>
    <xsd:element name="PRADateDisposal" ma:index="33" nillable="true" ma:displayName="PRA Date Disposal" ma:format="DateOnly" ma:hidden="true" ma:internalName="PRADateDisposal" ma:readOnly="false">
      <xsd:simpleType>
        <xsd:restriction base="dms:DateTime"/>
      </xsd:simpleType>
    </xsd:element>
    <xsd:element name="PRADateTrigger" ma:index="34" nillable="true" ma:displayName="PRA Date Trigger" ma:format="DateOnly" ma:hidden="true" ma:internalName="PRADateTrigger" ma:readOnly="false">
      <xsd:simpleType>
        <xsd:restriction base="dms:DateTime"/>
      </xsd:simpleType>
    </xsd:element>
    <xsd:element name="PRAText1" ma:index="35" nillable="true" ma:displayName="PRA Text 1" ma:hidden="true" ma:internalName="PRAText1" ma:readOnly="false">
      <xsd:simpleType>
        <xsd:restriction base="dms:Text">
          <xsd:maxLength value="255"/>
        </xsd:restriction>
      </xsd:simpleType>
    </xsd:element>
    <xsd:element name="PRAText2" ma:index="36" nillable="true" ma:displayName="PRA Text 2" ma:hidden="true" ma:internalName="PRAText2" ma:readOnly="false">
      <xsd:simpleType>
        <xsd:restriction base="dms:Text">
          <xsd:maxLength value="255"/>
        </xsd:restriction>
      </xsd:simpleType>
    </xsd:element>
    <xsd:element name="PRAText3" ma:index="37" nillable="true" ma:displayName="PRA Text 3" ma:hidden="true" ma:internalName="PRAText3" ma:readOnly="false">
      <xsd:simpleType>
        <xsd:restriction base="dms:Text">
          <xsd:maxLength value="255"/>
        </xsd:restriction>
      </xsd:simpleType>
    </xsd:element>
    <xsd:element name="PRAText4" ma:index="38" nillable="true" ma:displayName="PRA Text 4" ma:hidden="true" ma:internalName="PRAText4" ma:readOnly="false">
      <xsd:simpleType>
        <xsd:restriction base="dms:Text">
          <xsd:maxLength value="255"/>
        </xsd:restriction>
      </xsd:simpleType>
    </xsd:element>
    <xsd:element name="PRAText5" ma:index="39" nillable="true" ma:displayName="PRA Text 5" ma:hidden="true" ma:internalName="PRAText5" ma:readOnly="false">
      <xsd:simpleType>
        <xsd:restriction base="dms:Text">
          <xsd:maxLength value="255"/>
        </xsd:restriction>
      </xsd:simpleType>
    </xsd:element>
    <xsd:element name="AggregationStatus" ma:index="40" nillable="true" ma:displayName="Aggregation Status" ma:default="Normal" ma:format="Dropdown" ma:hidden="true" ma:internalName="AggregationStatus" ma:readOnly="false">
      <xsd:simpleType>
        <xsd:restriction base="dms:Choice">
          <xsd:enumeration value="Delete Soon"/>
          <xsd:enumeration value="Transfer Soon"/>
          <xsd:enumeration value="Appraise Soon"/>
          <xsd:enumeration value="Delete"/>
          <xsd:enumeration value="Transfer"/>
          <xsd:enumeration value="Appraise"/>
          <xsd:enumeration value="Hold"/>
          <xsd:enumeration value="Normal"/>
        </xsd:restriction>
      </xsd:simpleType>
    </xsd:element>
    <xsd:element name="Project" ma:index="41" nillable="true" ma:displayName="Project" ma:default="NA" ma:hidden="true" ma:internalName="Project" ma:readOnly="false">
      <xsd:simpleType>
        <xsd:restriction base="dms:Text">
          <xsd:maxLength value="255"/>
        </xsd:restriction>
      </xsd:simpleType>
    </xsd:element>
    <xsd:element name="RelatedPeople" ma:index="42" nillable="true" ma:displayName="Related People" ma:hidden="true" ma:list="UserInfo" ma:SharePointGroup="0" ma:internalName="RelatedPeople" ma:readOnly="fals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BusinessValue" ma:index="49" nillable="true" ma:displayName="Business Value" ma:hidden="true" ma:internalName="BusinessValue"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cb26242-dc21-4420-965a-f5c1d8109808" elementFormDefault="qualified">
    <xsd:import namespace="http://schemas.microsoft.com/office/2006/documentManagement/types"/>
    <xsd:import namespace="http://schemas.microsoft.com/office/infopath/2007/PartnerControls"/>
    <xsd:element name="FinancialYear" ma:index="13" nillable="true" ma:displayName="Financial Year" ma:default="2026-2027" ma:format="Dropdown" ma:internalName="FinancialYear">
      <xsd:simpleType>
        <xsd:restriction base="dms:Choice">
          <xsd:enumeration value="2029-2030"/>
          <xsd:enumeration value="2028-2029"/>
          <xsd:enumeration value="2027-2028"/>
          <xsd:enumeration value="2026-2027"/>
          <xsd:enumeration value="2025-2026"/>
          <xsd:enumeration value="2024-2025"/>
          <xsd:enumeration value="2023-2024"/>
          <xsd:enumeration value="2022-2023"/>
          <xsd:enumeration value="2021-2022"/>
          <xsd:enumeration value="2020-2021"/>
          <xsd:enumeration value="2019-2020"/>
          <xsd:enumeration value="2018-2019"/>
          <xsd:enumeration value="2017-2018"/>
        </xsd:restriction>
      </xsd:simpleType>
    </xsd:element>
    <xsd:element name="zMigrationID" ma:index="18" nillable="true" ma:displayName="zMigrationID" ma:indexed="true" ma:internalName="zMigrationID">
      <xsd:simpleType>
        <xsd:restriction base="dms:Text">
          <xsd:maxLength value="255"/>
        </xsd:restriction>
      </xsd:simpleType>
    </xsd:element>
    <xsd:element name="zLegacy" ma:index="19" nillable="true" ma:displayName="zLegacy" ma:hidden="true" ma:internalName="zLegacy" ma:readOnly="false">
      <xsd:simpleType>
        <xsd:restriction base="dms:Note"/>
      </xsd:simpleType>
    </xsd:element>
    <xsd:element name="zLegacyJSON" ma:index="20" nillable="true" ma:displayName="zLegacyJSON" ma:hidden="true" ma:internalName="zLegacyJSON" ma:readOnly="false">
      <xsd:simpleType>
        <xsd:restriction base="dms:Note"/>
      </xsd:simpleType>
    </xsd:element>
    <xsd:element name="RecordID" ma:index="47" nillable="true" ma:displayName="RecordID" ma:hidden="true" ma:internalName="RecordID" ma:readOnly="false">
      <xsd:simpleType>
        <xsd:restriction base="dms:Text">
          <xsd:maxLength value="255"/>
        </xsd:restriction>
      </xsd:simpleType>
    </xsd:element>
    <xsd:element name="PartnerType" ma:index="48" nillable="true" ma:displayName="Partner Type" ma:hidden="true" ma:internalName="PartnerType"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1a514c-9034-4fa3-897a-8352025b26ed" elementFormDefault="qualified">
    <xsd:import namespace="http://schemas.microsoft.com/office/2006/documentManagement/types"/>
    <xsd:import namespace="http://schemas.microsoft.com/office/infopath/2007/PartnerControls"/>
    <xsd:element name="Year" ma:index="14" nillable="true" ma:displayName="Year" ma:default="2026" ma:format="Dropdown" ma:indexed="true" ma:internalName="Year">
      <xsd:simpleType>
        <xsd:union memberTypes="dms:Text">
          <xsd:simpleType>
            <xsd:restriction base="dms:Choice">
              <xsd:enumeration value="2029"/>
              <xsd:enumeration value="2028"/>
              <xsd:enumeration value="2027"/>
              <xsd:enumeration value="2026"/>
              <xsd:enumeration value="2025"/>
              <xsd:enumeration value="2024"/>
              <xsd:enumeration value="2023"/>
              <xsd:enumeration value="2022"/>
              <xsd:enumeration value="2021"/>
              <xsd:enumeration value="2020"/>
              <xsd:enumeration value="2019"/>
              <xsd:enumeration value="2018"/>
              <xsd:enumeration value="2017"/>
              <xsd:enumeration value="2016"/>
              <xsd:enumeration value="2015"/>
              <xsd:enumeration value="2014"/>
              <xsd:enumeration value="2013"/>
              <xsd:enumeration value="2012"/>
              <xsd:enumeration value="2011"/>
              <xsd:enumeration value="2010"/>
              <xsd:enumeration value="2009"/>
              <xsd:enumeration value="2008"/>
              <xsd:enumeration value="2007"/>
              <xsd:enumeration value="2006"/>
              <xsd:enumeration value="2005"/>
              <xsd:enumeration value="2004"/>
              <xsd:enumeration value="2003"/>
              <xsd:enumeration value="2002"/>
              <xsd:enumeration value="2001"/>
              <xsd:enumeration value="2000"/>
            </xsd:restriction>
          </xsd:simpleType>
        </xsd:union>
      </xsd:simpleType>
    </xsd:element>
    <xsd:element name="Channel" ma:index="27" nillable="true" ma:displayName="Channel" ma:default="NA" ma:hidden="true" ma:indexed="true" ma:internalName="Channel" ma:readOnly="false">
      <xsd:simpleType>
        <xsd:restriction base="dms:Text">
          <xsd:maxLength value="255"/>
        </xsd:restriction>
      </xsd:simpleType>
    </xsd:element>
    <xsd:element name="Team" ma:index="28" nillable="true" ma:displayName="Team" ma:default="Marketing and Communications" ma:hidden="true" ma:indexed="true" ma:internalName="Team" ma:readOnly="false">
      <xsd:simpleType>
        <xsd:restriction base="dms:Text">
          <xsd:maxLength value="255"/>
        </xsd:restriction>
      </xsd:simpleType>
    </xsd:element>
    <xsd:element name="Level2" ma:index="45" nillable="true" ma:displayName="Level2" ma:default="NA" ma:hidden="true" ma:internalName="Level2" ma:readOnly="false">
      <xsd:simpleType>
        <xsd:restriction base="dms:Text">
          <xsd:maxLength value="255"/>
        </xsd:restriction>
      </xsd:simpleType>
    </xsd:element>
    <xsd:element name="Level3" ma:index="46" nillable="true" ma:displayName="Level3" ma:hidden="true" ma:internalName="Level3"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8f2f7be-73e7-415b-92fa-448d47a74512" elementFormDefault="qualified">
    <xsd:import namespace="http://schemas.microsoft.com/office/2006/documentManagement/types"/>
    <xsd:import namespace="http://schemas.microsoft.com/office/infopath/2007/PartnerControls"/>
    <xsd:element name="KeyWords" ma:index="15" nillable="true" ma:displayName="Key Words" ma:internalName="KeyWord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25c79e5-42ce-4aa0-ac78-b6418001f0d2" elementFormDefault="qualified">
    <xsd:import namespace="http://schemas.microsoft.com/office/2006/documentManagement/types"/>
    <xsd:import namespace="http://schemas.microsoft.com/office/infopath/2007/PartnerControls"/>
    <xsd:element name="AggregationNarrative" ma:index="43" nillable="true" ma:displayName="Aggregation Narrative" ma:hidden="true" ma:internalName="AggregationNarrative"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5ffb055-6eb4-45a1-bc20-bf2ac0d420da" elementFormDefault="qualified">
    <xsd:import namespace="http://schemas.microsoft.com/office/2006/documentManagement/types"/>
    <xsd:import namespace="http://schemas.microsoft.com/office/infopath/2007/PartnerControls"/>
    <xsd:element name="SecurityClassification" ma:index="44" nillable="true" ma:displayName="Security Classification" ma:format="Dropdown" ma:hidden="true" ma:internalName="SecurityClassification">
      <xsd:simpleType>
        <xsd:union memberTypes="dms:Text">
          <xsd:simpleType>
            <xsd:restriction base="dms:Choice">
              <xsd:enumeration value="Confidential"/>
              <xsd:enumeration value="Restricted"/>
              <xsd:enumeration value="Unrestricted"/>
            </xsd:restriction>
          </xsd:simpleType>
        </xsd:un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g8fd85cd35464210baa823c6298a2c0b xmlns="903c0cc6-b165-4e6c-b7f3-b1d05ba0ddc1">
      <Terms xmlns="http://schemas.microsoft.com/office/infopath/2007/PartnerControls"/>
    </g8fd85cd35464210baa823c6298a2c0b>
    <zLegacy xmlns="acb26242-dc21-4420-965a-f5c1d8109808" xsi:nil="true"/>
    <Case xmlns="542624b3-cffc-481c-adb1-2d25bc83b1e4" xsi:nil="true"/>
    <Subactivity xmlns="4f9c820c-e7e2-444d-97ee-45f2b3485c1d" xsi:nil="true"/>
    <PRADateDisposal xmlns="4f9c820c-e7e2-444d-97ee-45f2b3485c1d" xsi:nil="true"/>
    <BusinessValue xmlns="4f9c820c-e7e2-444d-97ee-45f2b3485c1d" xsi:nil="true"/>
    <SecurityClassification xmlns="15ffb055-6eb4-45a1-bc20-bf2ac0d420da" xsi:nil="true"/>
    <PartnerType xmlns="acb26242-dc21-4420-965a-f5c1d8109808" xsi:nil="true"/>
    <lcf76f155ced4ddcb4097134ff3c332f xmlns="903c0cc6-b165-4e6c-b7f3-b1d05ba0ddc1">
      <Terms xmlns="http://schemas.microsoft.com/office/infopath/2007/PartnerControls"/>
    </lcf76f155ced4ddcb4097134ff3c332f>
    <SetLabel xmlns="903c0cc6-b165-4e6c-b7f3-b1d05ba0ddc1">D03M</SetLabel>
    <PRADate3 xmlns="4f9c820c-e7e2-444d-97ee-45f2b3485c1d" xsi:nil="true"/>
    <PRAText5 xmlns="4f9c820c-e7e2-444d-97ee-45f2b3485c1d" xsi:nil="true"/>
    <Level2 xmlns="c91a514c-9034-4fa3-897a-8352025b26ed">NA</Level2>
    <CategoryValue xmlns="903c0cc6-b165-4e6c-b7f3-b1d05ba0ddc1" xsi:nil="true"/>
    <Activity xmlns="4f9c820c-e7e2-444d-97ee-45f2b3485c1d" xsi:nil="true"/>
    <AggregationStatus xmlns="4f9c820c-e7e2-444d-97ee-45f2b3485c1d">Normal</AggregationStatus>
    <PRADate2 xmlns="4f9c820c-e7e2-444d-97ee-45f2b3485c1d" xsi:nil="true"/>
    <e3343728b5c74b3d8fb6c70eb949629a xmlns="903c0cc6-b165-4e6c-b7f3-b1d05ba0ddc1">
      <Terms xmlns="http://schemas.microsoft.com/office/infopath/2007/PartnerControls"/>
    </e3343728b5c74b3d8fb6c70eb949629a>
    <PRAText1 xmlns="4f9c820c-e7e2-444d-97ee-45f2b3485c1d" xsi:nil="true"/>
    <PRAText4 xmlns="4f9c820c-e7e2-444d-97ee-45f2b3485c1d" xsi:nil="true"/>
    <Level3 xmlns="c91a514c-9034-4fa3-897a-8352025b26ed" xsi:nil="true"/>
    <zMigrationID xmlns="acb26242-dc21-4420-965a-f5c1d8109808" xsi:nil="true"/>
    <Team xmlns="c91a514c-9034-4fa3-897a-8352025b26ed">Marketing and Communications</Team>
    <zLegacyJSON xmlns="acb26242-dc21-4420-965a-f5c1d8109808" xsi:nil="true"/>
    <Project xmlns="4f9c820c-e7e2-444d-97ee-45f2b3485c1d">NA</Project>
    <RecordID xmlns="acb26242-dc21-4420-965a-f5c1d8109808" xsi:nil="true"/>
    <ClassDesc xmlns="903c0cc6-b165-4e6c-b7f3-b1d05ba0ddc1" xsi:nil="true"/>
    <TargetAudience xmlns="903c0cc6-b165-4e6c-b7f3-b1d05ba0ddc1">Internal</TargetAudience>
    <CategoryName xmlns="903c0cc6-b165-4e6c-b7f3-b1d05ba0ddc1" xsi:nil="true"/>
    <ILDate xmlns="903c0cc6-b165-4e6c-b7f3-b1d05ba0ddc1" xsi:nil="true"/>
    <KeyWords xmlns="98f2f7be-73e7-415b-92fa-448d47a74512" xsi:nil="true"/>
    <FunctionGroup xmlns="4f9c820c-e7e2-444d-97ee-45f2b3485c1d">Sport New Zealand</FunctionGroup>
    <Function xmlns="4f9c820c-e7e2-444d-97ee-45f2b3485c1d">Marketing and Communications</Function>
    <fbbc46e6080f4043b8eb3439e6385fb0 xmlns="903c0cc6-b165-4e6c-b7f3-b1d05ba0ddc1">
      <Terms xmlns="http://schemas.microsoft.com/office/infopath/2007/PartnerControls"/>
    </fbbc46e6080f4043b8eb3439e6385fb0>
    <Channel xmlns="c91a514c-9034-4fa3-897a-8352025b26ed">NA</Channel>
    <RelatedPeople xmlns="4f9c820c-e7e2-444d-97ee-45f2b3485c1d">
      <UserInfo>
        <DisplayName/>
        <AccountId xsi:nil="true"/>
        <AccountType/>
      </UserInfo>
    </RelatedPeople>
    <AggregationNarrative xmlns="725c79e5-42ce-4aa0-ac78-b6418001f0d2" xsi:nil="true"/>
    <PRAType xmlns="4f9c820c-e7e2-444d-97ee-45f2b3485c1d">Doc</PRAType>
    <PRADate1 xmlns="4f9c820c-e7e2-444d-97ee-45f2b3485c1d" xsi:nil="true"/>
    <TaxCatchAll xmlns="542624b3-cffc-481c-adb1-2d25bc83b1e4" xsi:nil="true"/>
    <DocumentType xmlns="4f9c820c-e7e2-444d-97ee-45f2b3485c1d" xsi:nil="true"/>
    <FinancialYear xmlns="acb26242-dc21-4420-965a-f5c1d8109808">2026-2027</FinancialYear>
    <PRAText3 xmlns="4f9c820c-e7e2-444d-97ee-45f2b3485c1d" xsi:nil="true"/>
    <Class xmlns="903c0cc6-b165-4e6c-b7f3-b1d05ba0ddc1">TESTCLASS</Class>
    <Year xmlns="c91a514c-9034-4fa3-897a-8352025b26ed">2026</Year>
    <ReadOnlyStatus xmlns="903c0cc6-b165-4e6c-b7f3-b1d05ba0ddc1">Open</ReadOnlyStatus>
    <Subactivityy xmlns="903c0cc6-b165-4e6c-b7f3-b1d05ba0ddc1" xsi:nil="true"/>
    <SROverride xmlns="903c0cc6-b165-4e6c-b7f3-b1d05ba0ddc1" xsi:nil="true"/>
    <Narrative xmlns="4f9c820c-e7e2-444d-97ee-45f2b3485c1d" xsi:nil="true"/>
    <PRADateTrigger xmlns="4f9c820c-e7e2-444d-97ee-45f2b3485c1d" xsi:nil="true"/>
    <PRAText2 xmlns="4f9c820c-e7e2-444d-97ee-45f2b3485c1d" xsi:nil="true"/>
  </documentManagement>
</p:properties>
</file>

<file path=customXml/itemProps1.xml><?xml version="1.0" encoding="utf-8"?>
<ds:datastoreItem xmlns:ds="http://schemas.openxmlformats.org/officeDocument/2006/customXml" ds:itemID="{68E196E6-E6A7-4334-908C-CF214CCBE102}"/>
</file>

<file path=customXml/itemProps2.xml><?xml version="1.0" encoding="utf-8"?>
<ds:datastoreItem xmlns:ds="http://schemas.openxmlformats.org/officeDocument/2006/customXml" ds:itemID="{67A86AD4-630B-46E7-94F9-874EE0A8C722}"/>
</file>

<file path=customXml/itemProps3.xml><?xml version="1.0" encoding="utf-8"?>
<ds:datastoreItem xmlns:ds="http://schemas.openxmlformats.org/officeDocument/2006/customXml" ds:itemID="{381A0490-891B-4428-B1D6-7519EA8440C1}"/>
</file>

<file path=docProps/app.xml><?xml version="1.0" encoding="utf-8"?>
<Properties xmlns="http://schemas.openxmlformats.org/officeDocument/2006/extended-properties" xmlns:vt="http://schemas.openxmlformats.org/officeDocument/2006/docPropsVTypes">
  <Template/>
  <TotalTime>2085</TotalTime>
  <Words>483</Words>
  <Application>Microsoft Office PowerPoint</Application>
  <PresentationFormat>Widescreen</PresentationFormat>
  <Paragraphs>78</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Value of Play</vt:lpstr>
      <vt:lpstr>PowerPoint Presentation</vt:lpstr>
      <vt:lpstr>The evidence points to 4 key areas</vt:lpstr>
      <vt:lpstr>Play supports health and wellbeing</vt:lpstr>
      <vt:lpstr>Play supports learning  and development</vt:lpstr>
      <vt:lpstr>Play builds social  connection and belonging</vt:lpstr>
      <vt:lpstr>Play strengthens  cultural identity</vt:lpstr>
      <vt:lpstr>Tamariki lead play. Adults make it possible.</vt:lpstr>
      <vt:lpstr>Everyone helps create  the conditions for play</vt:lpstr>
      <vt:lpstr>What can your  organisation do?</vt:lpstr>
      <vt:lpstr>Play is essential</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Cathy Henry</cp:lastModifiedBy>
  <cp:revision>203</cp:revision>
  <dcterms:created xsi:type="dcterms:W3CDTF">2020-02-11T22:37:23Z</dcterms:created>
  <dcterms:modified xsi:type="dcterms:W3CDTF">2026-10-07T22:21:12Z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0x010100680B73ADECCBA544999348A4E830AA5E002AFBB36D4B976E4FBE2D3A4269CBA799</vt:lpwstr>
  </property>
</Properties>
</file>